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76" r:id="rId4"/>
    <p:sldId id="277" r:id="rId5"/>
    <p:sldId id="279" r:id="rId6"/>
    <p:sldId id="270" r:id="rId7"/>
    <p:sldId id="258" r:id="rId8"/>
    <p:sldId id="273" r:id="rId9"/>
    <p:sldId id="278" r:id="rId10"/>
    <p:sldId id="272" r:id="rId11"/>
    <p:sldId id="266" r:id="rId12"/>
    <p:sldId id="268" r:id="rId13"/>
    <p:sldId id="269" r:id="rId14"/>
    <p:sldId id="264" r:id="rId15"/>
    <p:sldId id="280" r:id="rId16"/>
    <p:sldId id="281" r:id="rId17"/>
    <p:sldId id="282" r:id="rId18"/>
    <p:sldId id="263" r:id="rId19"/>
    <p:sldId id="283" r:id="rId20"/>
    <p:sldId id="284" r:id="rId21"/>
    <p:sldId id="285" r:id="rId22"/>
    <p:sldId id="286" r:id="rId23"/>
    <p:sldId id="26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dJrvewMJV3BTBkcpJDUdkRkao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A5560A-561F-4D99-8FCB-B566A5D0613D}" v="25" dt="2023-11-24T04:29:06.413"/>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Tadeu Evaristo" userId="a915a71bf41ee2e8" providerId="LiveId" clId="{6DA5560A-561F-4D99-8FCB-B566A5D0613D}"/>
    <pc:docChg chg="undo custSel addSld delSld modSld sldOrd">
      <pc:chgData name="Lucas Tadeu Evaristo" userId="a915a71bf41ee2e8" providerId="LiveId" clId="{6DA5560A-561F-4D99-8FCB-B566A5D0613D}" dt="2023-11-24T04:32:26.811" v="7167" actId="27636"/>
      <pc:docMkLst>
        <pc:docMk/>
      </pc:docMkLst>
      <pc:sldChg chg="modSp mod">
        <pc:chgData name="Lucas Tadeu Evaristo" userId="a915a71bf41ee2e8" providerId="LiveId" clId="{6DA5560A-561F-4D99-8FCB-B566A5D0613D}" dt="2023-11-24T00:39:37.172" v="201" actId="2711"/>
        <pc:sldMkLst>
          <pc:docMk/>
          <pc:sldMk cId="0" sldId="257"/>
        </pc:sldMkLst>
        <pc:spChg chg="mod">
          <ac:chgData name="Lucas Tadeu Evaristo" userId="a915a71bf41ee2e8" providerId="LiveId" clId="{6DA5560A-561F-4D99-8FCB-B566A5D0613D}" dt="2023-11-24T00:34:59.980" v="5" actId="1076"/>
          <ac:spMkLst>
            <pc:docMk/>
            <pc:sldMk cId="0" sldId="257"/>
            <ac:spMk id="93" creationId="{00000000-0000-0000-0000-000000000000}"/>
          </ac:spMkLst>
        </pc:spChg>
        <pc:spChg chg="mod">
          <ac:chgData name="Lucas Tadeu Evaristo" userId="a915a71bf41ee2e8" providerId="LiveId" clId="{6DA5560A-561F-4D99-8FCB-B566A5D0613D}" dt="2023-11-24T00:39:37.172" v="201" actId="2711"/>
          <ac:spMkLst>
            <pc:docMk/>
            <pc:sldMk cId="0" sldId="257"/>
            <ac:spMk id="94" creationId="{00000000-0000-0000-0000-000000000000}"/>
          </ac:spMkLst>
        </pc:spChg>
      </pc:sldChg>
      <pc:sldChg chg="delSp modSp mod">
        <pc:chgData name="Lucas Tadeu Evaristo" userId="a915a71bf41ee2e8" providerId="LiveId" clId="{6DA5560A-561F-4D99-8FCB-B566A5D0613D}" dt="2023-11-24T00:45:24.849" v="294" actId="20577"/>
        <pc:sldMkLst>
          <pc:docMk/>
          <pc:sldMk cId="861377038" sldId="258"/>
        </pc:sldMkLst>
        <pc:spChg chg="del">
          <ac:chgData name="Lucas Tadeu Evaristo" userId="a915a71bf41ee2e8" providerId="LiveId" clId="{6DA5560A-561F-4D99-8FCB-B566A5D0613D}" dt="2023-11-24T00:37:17.378" v="12" actId="478"/>
          <ac:spMkLst>
            <pc:docMk/>
            <pc:sldMk cId="861377038" sldId="258"/>
            <ac:spMk id="93" creationId="{00000000-0000-0000-0000-000000000000}"/>
          </ac:spMkLst>
        </pc:spChg>
        <pc:spChg chg="mod">
          <ac:chgData name="Lucas Tadeu Evaristo" userId="a915a71bf41ee2e8" providerId="LiveId" clId="{6DA5560A-561F-4D99-8FCB-B566A5D0613D}" dt="2023-11-24T00:45:24.849" v="294" actId="20577"/>
          <ac:spMkLst>
            <pc:docMk/>
            <pc:sldMk cId="861377038" sldId="258"/>
            <ac:spMk id="94" creationId="{00000000-0000-0000-0000-000000000000}"/>
          </ac:spMkLst>
        </pc:spChg>
      </pc:sldChg>
      <pc:sldChg chg="addSp delSp modSp del mod setBg">
        <pc:chgData name="Lucas Tadeu Evaristo" userId="a915a71bf41ee2e8" providerId="LiveId" clId="{6DA5560A-561F-4D99-8FCB-B566A5D0613D}" dt="2023-11-24T04:28:38.911" v="6721" actId="2696"/>
        <pc:sldMkLst>
          <pc:docMk/>
          <pc:sldMk cId="3268568674" sldId="259"/>
        </pc:sldMkLst>
        <pc:spChg chg="add mod">
          <ac:chgData name="Lucas Tadeu Evaristo" userId="a915a71bf41ee2e8" providerId="LiveId" clId="{6DA5560A-561F-4D99-8FCB-B566A5D0613D}" dt="2023-11-24T04:27:01.524" v="6689" actId="1076"/>
          <ac:spMkLst>
            <pc:docMk/>
            <pc:sldMk cId="3268568674" sldId="259"/>
            <ac:spMk id="3" creationId="{14AE314E-5535-4C87-EAB7-0D8C6255938C}"/>
          </ac:spMkLst>
        </pc:spChg>
        <pc:spChg chg="del">
          <ac:chgData name="Lucas Tadeu Evaristo" userId="a915a71bf41ee2e8" providerId="LiveId" clId="{6DA5560A-561F-4D99-8FCB-B566A5D0613D}" dt="2023-11-24T04:19:43.177" v="6593" actId="478"/>
          <ac:spMkLst>
            <pc:docMk/>
            <pc:sldMk cId="3268568674" sldId="259"/>
            <ac:spMk id="93" creationId="{00000000-0000-0000-0000-000000000000}"/>
          </ac:spMkLst>
        </pc:spChg>
        <pc:spChg chg="mod">
          <ac:chgData name="Lucas Tadeu Evaristo" userId="a915a71bf41ee2e8" providerId="LiveId" clId="{6DA5560A-561F-4D99-8FCB-B566A5D0613D}" dt="2023-11-24T04:26:49.445" v="6687" actId="14100"/>
          <ac:spMkLst>
            <pc:docMk/>
            <pc:sldMk cId="3268568674" sldId="259"/>
            <ac:spMk id="94" creationId="{00000000-0000-0000-0000-000000000000}"/>
          </ac:spMkLst>
        </pc:spChg>
        <pc:spChg chg="add">
          <ac:chgData name="Lucas Tadeu Evaristo" userId="a915a71bf41ee2e8" providerId="LiveId" clId="{6DA5560A-561F-4D99-8FCB-B566A5D0613D}" dt="2023-11-24T04:24:03.970" v="6673" actId="26606"/>
          <ac:spMkLst>
            <pc:docMk/>
            <pc:sldMk cId="3268568674" sldId="259"/>
            <ac:spMk id="99" creationId="{A4E37431-20F0-4DD6-84A9-ED2B644943A2}"/>
          </ac:spMkLst>
        </pc:spChg>
        <pc:spChg chg="add">
          <ac:chgData name="Lucas Tadeu Evaristo" userId="a915a71bf41ee2e8" providerId="LiveId" clId="{6DA5560A-561F-4D99-8FCB-B566A5D0613D}" dt="2023-11-24T04:24:03.970" v="6673" actId="26606"/>
          <ac:spMkLst>
            <pc:docMk/>
            <pc:sldMk cId="3268568674" sldId="259"/>
            <ac:spMk id="101" creationId="{0AE98B72-66C6-4AB4-AF0D-BA830DE86393}"/>
          </ac:spMkLst>
        </pc:spChg>
        <pc:spChg chg="add">
          <ac:chgData name="Lucas Tadeu Evaristo" userId="a915a71bf41ee2e8" providerId="LiveId" clId="{6DA5560A-561F-4D99-8FCB-B566A5D0613D}" dt="2023-11-24T04:24:03.970" v="6673" actId="26606"/>
          <ac:spMkLst>
            <pc:docMk/>
            <pc:sldMk cId="3268568674" sldId="259"/>
            <ac:spMk id="103" creationId="{407EAFC6-733F-403D-BB4D-05A3A28742F1}"/>
          </ac:spMkLst>
        </pc:spChg>
        <pc:spChg chg="add">
          <ac:chgData name="Lucas Tadeu Evaristo" userId="a915a71bf41ee2e8" providerId="LiveId" clId="{6DA5560A-561F-4D99-8FCB-B566A5D0613D}" dt="2023-11-24T04:24:03.970" v="6673" actId="26606"/>
          <ac:spMkLst>
            <pc:docMk/>
            <pc:sldMk cId="3268568674" sldId="259"/>
            <ac:spMk id="105" creationId="{17A36730-4CB0-4F61-AD11-A44C9765833F}"/>
          </ac:spMkLst>
        </pc:spChg>
        <pc:spChg chg="add">
          <ac:chgData name="Lucas Tadeu Evaristo" userId="a915a71bf41ee2e8" providerId="LiveId" clId="{6DA5560A-561F-4D99-8FCB-B566A5D0613D}" dt="2023-11-24T04:24:03.970" v="6673" actId="26606"/>
          <ac:spMkLst>
            <pc:docMk/>
            <pc:sldMk cId="3268568674" sldId="259"/>
            <ac:spMk id="107" creationId="{C69C79E1-F916-4929-A4F3-DE763D4BFA57}"/>
          </ac:spMkLst>
        </pc:spChg>
        <pc:spChg chg="add">
          <ac:chgData name="Lucas Tadeu Evaristo" userId="a915a71bf41ee2e8" providerId="LiveId" clId="{6DA5560A-561F-4D99-8FCB-B566A5D0613D}" dt="2023-11-24T04:24:03.970" v="6673" actId="26606"/>
          <ac:spMkLst>
            <pc:docMk/>
            <pc:sldMk cId="3268568674" sldId="259"/>
            <ac:spMk id="109" creationId="{767334AB-16BD-4EC7-8C6B-4B5171600933}"/>
          </ac:spMkLst>
        </pc:spChg>
        <pc:graphicFrameChg chg="add mod modGraphic">
          <ac:chgData name="Lucas Tadeu Evaristo" userId="a915a71bf41ee2e8" providerId="LiveId" clId="{6DA5560A-561F-4D99-8FCB-B566A5D0613D}" dt="2023-11-24T04:24:09.146" v="6674" actId="1076"/>
          <ac:graphicFrameMkLst>
            <pc:docMk/>
            <pc:sldMk cId="3268568674" sldId="259"/>
            <ac:graphicFrameMk id="2" creationId="{6EE16452-EA0F-8193-7836-4DF49D29CB7A}"/>
          </ac:graphicFrameMkLst>
        </pc:graphicFrameChg>
        <pc:picChg chg="ord">
          <ac:chgData name="Lucas Tadeu Evaristo" userId="a915a71bf41ee2e8" providerId="LiveId" clId="{6DA5560A-561F-4D99-8FCB-B566A5D0613D}" dt="2023-11-24T04:24:03.970" v="6673" actId="26606"/>
          <ac:picMkLst>
            <pc:docMk/>
            <pc:sldMk cId="3268568674" sldId="259"/>
            <ac:picMk id="92" creationId="{00000000-0000-0000-0000-000000000000}"/>
          </ac:picMkLst>
        </pc:picChg>
      </pc:sldChg>
      <pc:sldChg chg="modSp mod ord">
        <pc:chgData name="Lucas Tadeu Evaristo" userId="a915a71bf41ee2e8" providerId="LiveId" clId="{6DA5560A-561F-4D99-8FCB-B566A5D0613D}" dt="2023-11-24T04:11:59.339" v="5615"/>
        <pc:sldMkLst>
          <pc:docMk/>
          <pc:sldMk cId="1636316626" sldId="260"/>
        </pc:sldMkLst>
        <pc:spChg chg="mod">
          <ac:chgData name="Lucas Tadeu Evaristo" userId="a915a71bf41ee2e8" providerId="LiveId" clId="{6DA5560A-561F-4D99-8FCB-B566A5D0613D}" dt="2023-11-24T04:05:00.438" v="5128" actId="1076"/>
          <ac:spMkLst>
            <pc:docMk/>
            <pc:sldMk cId="1636316626" sldId="260"/>
            <ac:spMk id="93" creationId="{00000000-0000-0000-0000-000000000000}"/>
          </ac:spMkLst>
        </pc:spChg>
        <pc:spChg chg="mod">
          <ac:chgData name="Lucas Tadeu Evaristo" userId="a915a71bf41ee2e8" providerId="LiveId" clId="{6DA5560A-561F-4D99-8FCB-B566A5D0613D}" dt="2023-11-24T04:11:55.960" v="5613" actId="20577"/>
          <ac:spMkLst>
            <pc:docMk/>
            <pc:sldMk cId="1636316626" sldId="260"/>
            <ac:spMk id="94" creationId="{00000000-0000-0000-0000-000000000000}"/>
          </ac:spMkLst>
        </pc:spChg>
      </pc:sldChg>
      <pc:sldChg chg="delSp modSp mod">
        <pc:chgData name="Lucas Tadeu Evaristo" userId="a915a71bf41ee2e8" providerId="LiveId" clId="{6DA5560A-561F-4D99-8FCB-B566A5D0613D}" dt="2023-11-24T04:18:51.011" v="6592" actId="13926"/>
        <pc:sldMkLst>
          <pc:docMk/>
          <pc:sldMk cId="3767537759" sldId="261"/>
        </pc:sldMkLst>
        <pc:spChg chg="del">
          <ac:chgData name="Lucas Tadeu Evaristo" userId="a915a71bf41ee2e8" providerId="LiveId" clId="{6DA5560A-561F-4D99-8FCB-B566A5D0613D}" dt="2023-11-24T04:12:04.260" v="5616" actId="478"/>
          <ac:spMkLst>
            <pc:docMk/>
            <pc:sldMk cId="3767537759" sldId="261"/>
            <ac:spMk id="93" creationId="{00000000-0000-0000-0000-000000000000}"/>
          </ac:spMkLst>
        </pc:spChg>
        <pc:spChg chg="mod">
          <ac:chgData name="Lucas Tadeu Evaristo" userId="a915a71bf41ee2e8" providerId="LiveId" clId="{6DA5560A-561F-4D99-8FCB-B566A5D0613D}" dt="2023-11-24T04:18:51.011" v="6592" actId="13926"/>
          <ac:spMkLst>
            <pc:docMk/>
            <pc:sldMk cId="3767537759" sldId="261"/>
            <ac:spMk id="94" creationId="{00000000-0000-0000-0000-000000000000}"/>
          </ac:spMkLst>
        </pc:spChg>
      </pc:sldChg>
      <pc:sldChg chg="addSp delSp modSp mod setBg addAnim">
        <pc:chgData name="Lucas Tadeu Evaristo" userId="a915a71bf41ee2e8" providerId="LiveId" clId="{6DA5560A-561F-4D99-8FCB-B566A5D0613D}" dt="2023-11-24T01:40:09.915" v="1548" actId="20577"/>
        <pc:sldMkLst>
          <pc:docMk/>
          <pc:sldMk cId="1728571225" sldId="262"/>
        </pc:sldMkLst>
        <pc:spChg chg="mod">
          <ac:chgData name="Lucas Tadeu Evaristo" userId="a915a71bf41ee2e8" providerId="LiveId" clId="{6DA5560A-561F-4D99-8FCB-B566A5D0613D}" dt="2023-11-24T01:39:44.068" v="1539" actId="1076"/>
          <ac:spMkLst>
            <pc:docMk/>
            <pc:sldMk cId="1728571225" sldId="262"/>
            <ac:spMk id="93" creationId="{00000000-0000-0000-0000-000000000000}"/>
          </ac:spMkLst>
        </pc:spChg>
        <pc:spChg chg="mod">
          <ac:chgData name="Lucas Tadeu Evaristo" userId="a915a71bf41ee2e8" providerId="LiveId" clId="{6DA5560A-561F-4D99-8FCB-B566A5D0613D}" dt="2023-11-24T01:40:09.915" v="1548" actId="20577"/>
          <ac:spMkLst>
            <pc:docMk/>
            <pc:sldMk cId="1728571225" sldId="262"/>
            <ac:spMk id="94" creationId="{00000000-0000-0000-0000-000000000000}"/>
          </ac:spMkLst>
        </pc:spChg>
        <pc:spChg chg="add del">
          <ac:chgData name="Lucas Tadeu Evaristo" userId="a915a71bf41ee2e8" providerId="LiveId" clId="{6DA5560A-561F-4D99-8FCB-B566A5D0613D}" dt="2023-11-24T01:39:23.305" v="1532" actId="26606"/>
          <ac:spMkLst>
            <pc:docMk/>
            <pc:sldMk cId="1728571225" sldId="262"/>
            <ac:spMk id="99" creationId="{489B7BFD-8F45-4093-AD9C-91B15B0503D9}"/>
          </ac:spMkLst>
        </pc:spChg>
        <pc:spChg chg="add del">
          <ac:chgData name="Lucas Tadeu Evaristo" userId="a915a71bf41ee2e8" providerId="LiveId" clId="{6DA5560A-561F-4D99-8FCB-B566A5D0613D}" dt="2023-11-24T01:39:23.305" v="1532" actId="26606"/>
          <ac:spMkLst>
            <pc:docMk/>
            <pc:sldMk cId="1728571225" sldId="262"/>
            <ac:spMk id="101" creationId="{D9DFE8A5-DCEC-4A43-B613-D62AC8C5734F}"/>
          </ac:spMkLst>
        </pc:spChg>
        <pc:spChg chg="add del">
          <ac:chgData name="Lucas Tadeu Evaristo" userId="a915a71bf41ee2e8" providerId="LiveId" clId="{6DA5560A-561F-4D99-8FCB-B566A5D0613D}" dt="2023-11-24T01:39:23.305" v="1532" actId="26606"/>
          <ac:spMkLst>
            <pc:docMk/>
            <pc:sldMk cId="1728571225" sldId="262"/>
            <ac:spMk id="103" creationId="{2B369A2E-99B1-4A2B-9343-957A6C165FD9}"/>
          </ac:spMkLst>
        </pc:spChg>
        <pc:spChg chg="add del">
          <ac:chgData name="Lucas Tadeu Evaristo" userId="a915a71bf41ee2e8" providerId="LiveId" clId="{6DA5560A-561F-4D99-8FCB-B566A5D0613D}" dt="2023-11-24T01:39:23.305" v="1532" actId="26606"/>
          <ac:spMkLst>
            <pc:docMk/>
            <pc:sldMk cId="1728571225" sldId="262"/>
            <ac:spMk id="105" creationId="{26B7664A-BE61-4A65-B937-A31E08B8B9AD}"/>
          </ac:spMkLst>
        </pc:spChg>
        <pc:spChg chg="add del">
          <ac:chgData name="Lucas Tadeu Evaristo" userId="a915a71bf41ee2e8" providerId="LiveId" clId="{6DA5560A-561F-4D99-8FCB-B566A5D0613D}" dt="2023-11-24T01:39:23.305" v="1532" actId="26606"/>
          <ac:spMkLst>
            <pc:docMk/>
            <pc:sldMk cId="1728571225" sldId="262"/>
            <ac:spMk id="107" creationId="{279CAF82-0ECF-42BE-8F37-F71941E5D410}"/>
          </ac:spMkLst>
        </pc:spChg>
        <pc:spChg chg="add del">
          <ac:chgData name="Lucas Tadeu Evaristo" userId="a915a71bf41ee2e8" providerId="LiveId" clId="{6DA5560A-561F-4D99-8FCB-B566A5D0613D}" dt="2023-11-24T01:39:23.305" v="1532" actId="26606"/>
          <ac:spMkLst>
            <pc:docMk/>
            <pc:sldMk cId="1728571225" sldId="262"/>
            <ac:spMk id="109" creationId="{B3D7D008-0B6D-4161-BEDA-6AF6A03BCB67}"/>
          </ac:spMkLst>
        </pc:spChg>
        <pc:spChg chg="add del">
          <ac:chgData name="Lucas Tadeu Evaristo" userId="a915a71bf41ee2e8" providerId="LiveId" clId="{6DA5560A-561F-4D99-8FCB-B566A5D0613D}" dt="2023-11-24T01:39:23.305" v="1532" actId="26606"/>
          <ac:spMkLst>
            <pc:docMk/>
            <pc:sldMk cId="1728571225" sldId="262"/>
            <ac:spMk id="126" creationId="{033BC44A-0661-43B4-9C14-FD5963C226AE}"/>
          </ac:spMkLst>
        </pc:spChg>
        <pc:spChg chg="add del">
          <ac:chgData name="Lucas Tadeu Evaristo" userId="a915a71bf41ee2e8" providerId="LiveId" clId="{6DA5560A-561F-4D99-8FCB-B566A5D0613D}" dt="2023-11-24T01:39:23.305" v="1532" actId="26606"/>
          <ac:spMkLst>
            <pc:docMk/>
            <pc:sldMk cId="1728571225" sldId="262"/>
            <ac:spMk id="128" creationId="{6AA707BA-98B0-47C5-B34A-63D60A0108EF}"/>
          </ac:spMkLst>
        </pc:spChg>
        <pc:spChg chg="add">
          <ac:chgData name="Lucas Tadeu Evaristo" userId="a915a71bf41ee2e8" providerId="LiveId" clId="{6DA5560A-561F-4D99-8FCB-B566A5D0613D}" dt="2023-11-24T01:39:23.305" v="1532" actId="26606"/>
          <ac:spMkLst>
            <pc:docMk/>
            <pc:sldMk cId="1728571225" sldId="262"/>
            <ac:spMk id="133" creationId="{3A397E3E-B90C-4D82-BAAA-36F7AC6A4565}"/>
          </ac:spMkLst>
        </pc:spChg>
        <pc:spChg chg="add">
          <ac:chgData name="Lucas Tadeu Evaristo" userId="a915a71bf41ee2e8" providerId="LiveId" clId="{6DA5560A-561F-4D99-8FCB-B566A5D0613D}" dt="2023-11-24T01:39:23.305" v="1532" actId="26606"/>
          <ac:spMkLst>
            <pc:docMk/>
            <pc:sldMk cId="1728571225" sldId="262"/>
            <ac:spMk id="147" creationId="{BE1E800F-93B7-4AB7-B63A-E4C4E9C2C392}"/>
          </ac:spMkLst>
        </pc:spChg>
        <pc:spChg chg="add">
          <ac:chgData name="Lucas Tadeu Evaristo" userId="a915a71bf41ee2e8" providerId="LiveId" clId="{6DA5560A-561F-4D99-8FCB-B566A5D0613D}" dt="2023-11-24T01:39:23.305" v="1532" actId="26606"/>
          <ac:spMkLst>
            <pc:docMk/>
            <pc:sldMk cId="1728571225" sldId="262"/>
            <ac:spMk id="149" creationId="{A2B5CBEA-F125-49B6-8335-227C325B112B}"/>
          </ac:spMkLst>
        </pc:spChg>
        <pc:spChg chg="add">
          <ac:chgData name="Lucas Tadeu Evaristo" userId="a915a71bf41ee2e8" providerId="LiveId" clId="{6DA5560A-561F-4D99-8FCB-B566A5D0613D}" dt="2023-11-24T01:39:23.305" v="1532" actId="26606"/>
          <ac:spMkLst>
            <pc:docMk/>
            <pc:sldMk cId="1728571225" sldId="262"/>
            <ac:spMk id="151" creationId="{A1A59942-B6FE-4CF6-8242-F6EE3231B8CB}"/>
          </ac:spMkLst>
        </pc:spChg>
        <pc:spChg chg="add">
          <ac:chgData name="Lucas Tadeu Evaristo" userId="a915a71bf41ee2e8" providerId="LiveId" clId="{6DA5560A-561F-4D99-8FCB-B566A5D0613D}" dt="2023-11-24T01:39:23.305" v="1532" actId="26606"/>
          <ac:spMkLst>
            <pc:docMk/>
            <pc:sldMk cId="1728571225" sldId="262"/>
            <ac:spMk id="153" creationId="{F2D9628C-9189-4868-B8AA-1727266FEF32}"/>
          </ac:spMkLst>
        </pc:spChg>
        <pc:spChg chg="add">
          <ac:chgData name="Lucas Tadeu Evaristo" userId="a915a71bf41ee2e8" providerId="LiveId" clId="{6DA5560A-561F-4D99-8FCB-B566A5D0613D}" dt="2023-11-24T01:39:23.305" v="1532" actId="26606"/>
          <ac:spMkLst>
            <pc:docMk/>
            <pc:sldMk cId="1728571225" sldId="262"/>
            <ac:spMk id="155" creationId="{1AF05241-2204-496E-AD1F-68B31922BB4A}"/>
          </ac:spMkLst>
        </pc:spChg>
        <pc:grpChg chg="add del">
          <ac:chgData name="Lucas Tadeu Evaristo" userId="a915a71bf41ee2e8" providerId="LiveId" clId="{6DA5560A-561F-4D99-8FCB-B566A5D0613D}" dt="2023-11-24T01:39:23.305" v="1532" actId="26606"/>
          <ac:grpSpMkLst>
            <pc:docMk/>
            <pc:sldMk cId="1728571225" sldId="262"/>
            <ac:grpSpMk id="111" creationId="{E0339FE9-6931-4B68-8E22-6539BB60873F}"/>
          </ac:grpSpMkLst>
        </pc:grpChg>
        <pc:grpChg chg="add del">
          <ac:chgData name="Lucas Tadeu Evaristo" userId="a915a71bf41ee2e8" providerId="LiveId" clId="{6DA5560A-561F-4D99-8FCB-B566A5D0613D}" dt="2023-11-24T01:39:23.305" v="1532" actId="26606"/>
          <ac:grpSpMkLst>
            <pc:docMk/>
            <pc:sldMk cId="1728571225" sldId="262"/>
            <ac:grpSpMk id="115" creationId="{D0218489-E03B-4E4F-9ADA-EC579122A1A1}"/>
          </ac:grpSpMkLst>
        </pc:grpChg>
        <pc:grpChg chg="add del">
          <ac:chgData name="Lucas Tadeu Evaristo" userId="a915a71bf41ee2e8" providerId="LiveId" clId="{6DA5560A-561F-4D99-8FCB-B566A5D0613D}" dt="2023-11-24T01:39:23.305" v="1532" actId="26606"/>
          <ac:grpSpMkLst>
            <pc:docMk/>
            <pc:sldMk cId="1728571225" sldId="262"/>
            <ac:grpSpMk id="119" creationId="{FB9739EB-7F66-433D-841F-AB3CD18700B7}"/>
          </ac:grpSpMkLst>
        </pc:grpChg>
        <pc:grpChg chg="add">
          <ac:chgData name="Lucas Tadeu Evaristo" userId="a915a71bf41ee2e8" providerId="LiveId" clId="{6DA5560A-561F-4D99-8FCB-B566A5D0613D}" dt="2023-11-24T01:39:23.305" v="1532" actId="26606"/>
          <ac:grpSpMkLst>
            <pc:docMk/>
            <pc:sldMk cId="1728571225" sldId="262"/>
            <ac:grpSpMk id="135" creationId="{A464D8F0-8ADF-41F0-B6EF-EDCB07786F02}"/>
          </ac:grpSpMkLst>
        </pc:grpChg>
        <pc:grpChg chg="add">
          <ac:chgData name="Lucas Tadeu Evaristo" userId="a915a71bf41ee2e8" providerId="LiveId" clId="{6DA5560A-561F-4D99-8FCB-B566A5D0613D}" dt="2023-11-24T01:39:23.305" v="1532" actId="26606"/>
          <ac:grpSpMkLst>
            <pc:docMk/>
            <pc:sldMk cId="1728571225" sldId="262"/>
            <ac:grpSpMk id="139" creationId="{E21147CC-0146-459F-AC50-3DE54A0E77C8}"/>
          </ac:grpSpMkLst>
        </pc:grpChg>
        <pc:grpChg chg="add">
          <ac:chgData name="Lucas Tadeu Evaristo" userId="a915a71bf41ee2e8" providerId="LiveId" clId="{6DA5560A-561F-4D99-8FCB-B566A5D0613D}" dt="2023-11-24T01:39:23.305" v="1532" actId="26606"/>
          <ac:grpSpMkLst>
            <pc:docMk/>
            <pc:sldMk cId="1728571225" sldId="262"/>
            <ac:grpSpMk id="143" creationId="{CE7D92DE-9334-4F12-AD6B-8548D4F9A181}"/>
          </ac:grpSpMkLst>
        </pc:grpChg>
        <pc:grpChg chg="add">
          <ac:chgData name="Lucas Tadeu Evaristo" userId="a915a71bf41ee2e8" providerId="LiveId" clId="{6DA5560A-561F-4D99-8FCB-B566A5D0613D}" dt="2023-11-24T01:39:23.305" v="1532" actId="26606"/>
          <ac:grpSpMkLst>
            <pc:docMk/>
            <pc:sldMk cId="1728571225" sldId="262"/>
            <ac:grpSpMk id="157" creationId="{FB9739EB-7F66-433D-841F-AB3CD18700B7}"/>
          </ac:grpSpMkLst>
        </pc:grpChg>
        <pc:picChg chg="add mod ord">
          <ac:chgData name="Lucas Tadeu Evaristo" userId="a915a71bf41ee2e8" providerId="LiveId" clId="{6DA5560A-561F-4D99-8FCB-B566A5D0613D}" dt="2023-11-24T01:39:35.181" v="1537" actId="1076"/>
          <ac:picMkLst>
            <pc:docMk/>
            <pc:sldMk cId="1728571225" sldId="262"/>
            <ac:picMk id="2" creationId="{0A99878C-86DB-2B6F-CA06-2AEADBE7128D}"/>
          </ac:picMkLst>
        </pc:picChg>
        <pc:picChg chg="del mod ord">
          <ac:chgData name="Lucas Tadeu Evaristo" userId="a915a71bf41ee2e8" providerId="LiveId" clId="{6DA5560A-561F-4D99-8FCB-B566A5D0613D}" dt="2023-11-24T01:39:26.029" v="1534" actId="478"/>
          <ac:picMkLst>
            <pc:docMk/>
            <pc:sldMk cId="1728571225" sldId="262"/>
            <ac:picMk id="92" creationId="{00000000-0000-0000-0000-000000000000}"/>
          </ac:picMkLst>
        </pc:picChg>
      </pc:sldChg>
      <pc:sldChg chg="modSp mod">
        <pc:chgData name="Lucas Tadeu Evaristo" userId="a915a71bf41ee2e8" providerId="LiveId" clId="{6DA5560A-561F-4D99-8FCB-B566A5D0613D}" dt="2023-11-24T03:37:00.910" v="5086" actId="12"/>
        <pc:sldMkLst>
          <pc:docMk/>
          <pc:sldMk cId="2811357666" sldId="263"/>
        </pc:sldMkLst>
        <pc:spChg chg="mod">
          <ac:chgData name="Lucas Tadeu Evaristo" userId="a915a71bf41ee2e8" providerId="LiveId" clId="{6DA5560A-561F-4D99-8FCB-B566A5D0613D}" dt="2023-11-24T03:31:34.185" v="4385" actId="1076"/>
          <ac:spMkLst>
            <pc:docMk/>
            <pc:sldMk cId="2811357666" sldId="263"/>
            <ac:spMk id="93" creationId="{00000000-0000-0000-0000-000000000000}"/>
          </ac:spMkLst>
        </pc:spChg>
        <pc:spChg chg="mod">
          <ac:chgData name="Lucas Tadeu Evaristo" userId="a915a71bf41ee2e8" providerId="LiveId" clId="{6DA5560A-561F-4D99-8FCB-B566A5D0613D}" dt="2023-11-24T03:37:00.910" v="5086" actId="12"/>
          <ac:spMkLst>
            <pc:docMk/>
            <pc:sldMk cId="2811357666" sldId="263"/>
            <ac:spMk id="94" creationId="{00000000-0000-0000-0000-000000000000}"/>
          </ac:spMkLst>
        </pc:spChg>
      </pc:sldChg>
      <pc:sldChg chg="modSp mod">
        <pc:chgData name="Lucas Tadeu Evaristo" userId="a915a71bf41ee2e8" providerId="LiveId" clId="{6DA5560A-561F-4D99-8FCB-B566A5D0613D}" dt="2023-11-24T02:44:55.285" v="4380" actId="20577"/>
        <pc:sldMkLst>
          <pc:docMk/>
          <pc:sldMk cId="1658022778" sldId="264"/>
        </pc:sldMkLst>
        <pc:spChg chg="mod">
          <ac:chgData name="Lucas Tadeu Evaristo" userId="a915a71bf41ee2e8" providerId="LiveId" clId="{6DA5560A-561F-4D99-8FCB-B566A5D0613D}" dt="2023-11-24T02:41:09.806" v="4204" actId="313"/>
          <ac:spMkLst>
            <pc:docMk/>
            <pc:sldMk cId="1658022778" sldId="264"/>
            <ac:spMk id="93" creationId="{00000000-0000-0000-0000-000000000000}"/>
          </ac:spMkLst>
        </pc:spChg>
        <pc:spChg chg="mod">
          <ac:chgData name="Lucas Tadeu Evaristo" userId="a915a71bf41ee2e8" providerId="LiveId" clId="{6DA5560A-561F-4D99-8FCB-B566A5D0613D}" dt="2023-11-24T02:44:55.285" v="4380" actId="20577"/>
          <ac:spMkLst>
            <pc:docMk/>
            <pc:sldMk cId="1658022778" sldId="264"/>
            <ac:spMk id="94" creationId="{00000000-0000-0000-0000-000000000000}"/>
          </ac:spMkLst>
        </pc:spChg>
      </pc:sldChg>
      <pc:sldChg chg="addSp delSp modSp mod">
        <pc:chgData name="Lucas Tadeu Evaristo" userId="a915a71bf41ee2e8" providerId="LiveId" clId="{6DA5560A-561F-4D99-8FCB-B566A5D0613D}" dt="2023-11-24T02:40:09.177" v="4182" actId="1076"/>
        <pc:sldMkLst>
          <pc:docMk/>
          <pc:sldMk cId="130369567" sldId="265"/>
        </pc:sldMkLst>
        <pc:spChg chg="del">
          <ac:chgData name="Lucas Tadeu Evaristo" userId="a915a71bf41ee2e8" providerId="LiveId" clId="{6DA5560A-561F-4D99-8FCB-B566A5D0613D}" dt="2023-11-24T02:28:58.584" v="3390" actId="478"/>
          <ac:spMkLst>
            <pc:docMk/>
            <pc:sldMk cId="130369567" sldId="265"/>
            <ac:spMk id="93" creationId="{00000000-0000-0000-0000-000000000000}"/>
          </ac:spMkLst>
        </pc:spChg>
        <pc:spChg chg="mod">
          <ac:chgData name="Lucas Tadeu Evaristo" userId="a915a71bf41ee2e8" providerId="LiveId" clId="{6DA5560A-561F-4D99-8FCB-B566A5D0613D}" dt="2023-11-24T02:40:00.148" v="4179" actId="14100"/>
          <ac:spMkLst>
            <pc:docMk/>
            <pc:sldMk cId="130369567" sldId="265"/>
            <ac:spMk id="94" creationId="{00000000-0000-0000-0000-000000000000}"/>
          </ac:spMkLst>
        </pc:spChg>
        <pc:picChg chg="add mod">
          <ac:chgData name="Lucas Tadeu Evaristo" userId="a915a71bf41ee2e8" providerId="LiveId" clId="{6DA5560A-561F-4D99-8FCB-B566A5D0613D}" dt="2023-11-24T02:40:09.177" v="4182" actId="1076"/>
          <ac:picMkLst>
            <pc:docMk/>
            <pc:sldMk cId="130369567" sldId="265"/>
            <ac:picMk id="3" creationId="{1C22FA4B-2A79-45BE-9A63-F6AFFC5918EF}"/>
          </ac:picMkLst>
        </pc:picChg>
      </pc:sldChg>
      <pc:sldChg chg="modSp mod">
        <pc:chgData name="Lucas Tadeu Evaristo" userId="a915a71bf41ee2e8" providerId="LiveId" clId="{6DA5560A-561F-4D99-8FCB-B566A5D0613D}" dt="2023-11-24T01:52:00.806" v="2516" actId="123"/>
        <pc:sldMkLst>
          <pc:docMk/>
          <pc:sldMk cId="1277135926" sldId="266"/>
        </pc:sldMkLst>
        <pc:spChg chg="mod">
          <ac:chgData name="Lucas Tadeu Evaristo" userId="a915a71bf41ee2e8" providerId="LiveId" clId="{6DA5560A-561F-4D99-8FCB-B566A5D0613D}" dt="2023-11-24T01:41:19.685" v="1575" actId="1076"/>
          <ac:spMkLst>
            <pc:docMk/>
            <pc:sldMk cId="1277135926" sldId="266"/>
            <ac:spMk id="93" creationId="{00000000-0000-0000-0000-000000000000}"/>
          </ac:spMkLst>
        </pc:spChg>
        <pc:spChg chg="mod">
          <ac:chgData name="Lucas Tadeu Evaristo" userId="a915a71bf41ee2e8" providerId="LiveId" clId="{6DA5560A-561F-4D99-8FCB-B566A5D0613D}" dt="2023-11-24T01:52:00.806" v="2516" actId="123"/>
          <ac:spMkLst>
            <pc:docMk/>
            <pc:sldMk cId="1277135926" sldId="266"/>
            <ac:spMk id="94" creationId="{00000000-0000-0000-0000-000000000000}"/>
          </ac:spMkLst>
        </pc:spChg>
      </pc:sldChg>
      <pc:sldChg chg="addSp delSp modSp mod setBg">
        <pc:chgData name="Lucas Tadeu Evaristo" userId="a915a71bf41ee2e8" providerId="LiveId" clId="{6DA5560A-561F-4D99-8FCB-B566A5D0613D}" dt="2023-11-24T02:29:42.074" v="3393" actId="113"/>
        <pc:sldMkLst>
          <pc:docMk/>
          <pc:sldMk cId="1864628155" sldId="267"/>
        </pc:sldMkLst>
        <pc:spChg chg="mod">
          <ac:chgData name="Lucas Tadeu Evaristo" userId="a915a71bf41ee2e8" providerId="LiveId" clId="{6DA5560A-561F-4D99-8FCB-B566A5D0613D}" dt="2023-11-24T02:26:32.772" v="3377" actId="1076"/>
          <ac:spMkLst>
            <pc:docMk/>
            <pc:sldMk cId="1864628155" sldId="267"/>
            <ac:spMk id="93" creationId="{00000000-0000-0000-0000-000000000000}"/>
          </ac:spMkLst>
        </pc:spChg>
        <pc:spChg chg="mod">
          <ac:chgData name="Lucas Tadeu Evaristo" userId="a915a71bf41ee2e8" providerId="LiveId" clId="{6DA5560A-561F-4D99-8FCB-B566A5D0613D}" dt="2023-11-24T02:29:42.074" v="3393" actId="113"/>
          <ac:spMkLst>
            <pc:docMk/>
            <pc:sldMk cId="1864628155" sldId="267"/>
            <ac:spMk id="94" creationId="{00000000-0000-0000-0000-000000000000}"/>
          </ac:spMkLst>
        </pc:spChg>
        <pc:spChg chg="add del">
          <ac:chgData name="Lucas Tadeu Evaristo" userId="a915a71bf41ee2e8" providerId="LiveId" clId="{6DA5560A-561F-4D99-8FCB-B566A5D0613D}" dt="2023-11-24T02:26:12.042" v="3369" actId="26606"/>
          <ac:spMkLst>
            <pc:docMk/>
            <pc:sldMk cId="1864628155" sldId="267"/>
            <ac:spMk id="99" creationId="{489B7BFD-8F45-4093-AD9C-91B15B0503D9}"/>
          </ac:spMkLst>
        </pc:spChg>
        <pc:spChg chg="add del">
          <ac:chgData name="Lucas Tadeu Evaristo" userId="a915a71bf41ee2e8" providerId="LiveId" clId="{6DA5560A-561F-4D99-8FCB-B566A5D0613D}" dt="2023-11-24T02:26:12.042" v="3369" actId="26606"/>
          <ac:spMkLst>
            <pc:docMk/>
            <pc:sldMk cId="1864628155" sldId="267"/>
            <ac:spMk id="101" creationId="{7FC918AD-C067-46DF-8F98-83352CB94660}"/>
          </ac:spMkLst>
        </pc:spChg>
        <pc:spChg chg="add del">
          <ac:chgData name="Lucas Tadeu Evaristo" userId="a915a71bf41ee2e8" providerId="LiveId" clId="{6DA5560A-561F-4D99-8FCB-B566A5D0613D}" dt="2023-11-24T02:26:12.042" v="3369" actId="26606"/>
          <ac:spMkLst>
            <pc:docMk/>
            <pc:sldMk cId="1864628155" sldId="267"/>
            <ac:spMk id="103" creationId="{3C1473DD-4042-44F9-A962-71F52BAE3232}"/>
          </ac:spMkLst>
        </pc:spChg>
        <pc:spChg chg="add">
          <ac:chgData name="Lucas Tadeu Evaristo" userId="a915a71bf41ee2e8" providerId="LiveId" clId="{6DA5560A-561F-4D99-8FCB-B566A5D0613D}" dt="2023-11-24T02:26:12.084" v="3370" actId="26606"/>
          <ac:spMkLst>
            <pc:docMk/>
            <pc:sldMk cId="1864628155" sldId="267"/>
            <ac:spMk id="107" creationId="{E8DA6235-17F2-4C9E-88C6-C5D38D8D3C03}"/>
          </ac:spMkLst>
        </pc:spChg>
        <pc:spChg chg="add">
          <ac:chgData name="Lucas Tadeu Evaristo" userId="a915a71bf41ee2e8" providerId="LiveId" clId="{6DA5560A-561F-4D99-8FCB-B566A5D0613D}" dt="2023-11-24T02:26:12.084" v="3370" actId="26606"/>
          <ac:spMkLst>
            <pc:docMk/>
            <pc:sldMk cId="1864628155" sldId="267"/>
            <ac:spMk id="115" creationId="{9178722E-1BD0-427E-BAAE-4F206DAB5818}"/>
          </ac:spMkLst>
        </pc:spChg>
        <pc:spChg chg="add">
          <ac:chgData name="Lucas Tadeu Evaristo" userId="a915a71bf41ee2e8" providerId="LiveId" clId="{6DA5560A-561F-4D99-8FCB-B566A5D0613D}" dt="2023-11-24T02:26:12.084" v="3370" actId="26606"/>
          <ac:spMkLst>
            <pc:docMk/>
            <pc:sldMk cId="1864628155" sldId="267"/>
            <ac:spMk id="455" creationId="{51F77B6A-7F53-4B28-B73D-C8CC899AB221}"/>
          </ac:spMkLst>
        </pc:spChg>
        <pc:spChg chg="add">
          <ac:chgData name="Lucas Tadeu Evaristo" userId="a915a71bf41ee2e8" providerId="LiveId" clId="{6DA5560A-561F-4D99-8FCB-B566A5D0613D}" dt="2023-11-24T02:26:12.084" v="3370" actId="26606"/>
          <ac:spMkLst>
            <pc:docMk/>
            <pc:sldMk cId="1864628155" sldId="267"/>
            <ac:spMk id="458" creationId="{F6E412EF-CF39-4C25-85B0-DB30B1B0A8C4}"/>
          </ac:spMkLst>
        </pc:spChg>
        <pc:spChg chg="add">
          <ac:chgData name="Lucas Tadeu Evaristo" userId="a915a71bf41ee2e8" providerId="LiveId" clId="{6DA5560A-561F-4D99-8FCB-B566A5D0613D}" dt="2023-11-24T02:26:12.084" v="3370" actId="26606"/>
          <ac:spMkLst>
            <pc:docMk/>
            <pc:sldMk cId="1864628155" sldId="267"/>
            <ac:spMk id="459" creationId="{B55DEF71-1741-4489-8E77-46FC5BAA66E2}"/>
          </ac:spMkLst>
        </pc:spChg>
        <pc:spChg chg="add">
          <ac:chgData name="Lucas Tadeu Evaristo" userId="a915a71bf41ee2e8" providerId="LiveId" clId="{6DA5560A-561F-4D99-8FCB-B566A5D0613D}" dt="2023-11-24T02:26:12.084" v="3370" actId="26606"/>
          <ac:spMkLst>
            <pc:docMk/>
            <pc:sldMk cId="1864628155" sldId="267"/>
            <ac:spMk id="460" creationId="{82347B6D-A7CC-48EB-861F-917D0D61E3EA}"/>
          </ac:spMkLst>
        </pc:spChg>
        <pc:spChg chg="add">
          <ac:chgData name="Lucas Tadeu Evaristo" userId="a915a71bf41ee2e8" providerId="LiveId" clId="{6DA5560A-561F-4D99-8FCB-B566A5D0613D}" dt="2023-11-24T02:26:12.084" v="3370" actId="26606"/>
          <ac:spMkLst>
            <pc:docMk/>
            <pc:sldMk cId="1864628155" sldId="267"/>
            <ac:spMk id="461" creationId="{A7A0A46D-CC9B-4E32-870A-7BC2DF940144}"/>
          </ac:spMkLst>
        </pc:spChg>
        <pc:spChg chg="add">
          <ac:chgData name="Lucas Tadeu Evaristo" userId="a915a71bf41ee2e8" providerId="LiveId" clId="{6DA5560A-561F-4D99-8FCB-B566A5D0613D}" dt="2023-11-24T02:26:12.084" v="3370" actId="26606"/>
          <ac:spMkLst>
            <pc:docMk/>
            <pc:sldMk cId="1864628155" sldId="267"/>
            <ac:spMk id="462" creationId="{A753B935-E3DD-466D-BFAC-68E0BE02D092}"/>
          </ac:spMkLst>
        </pc:spChg>
        <pc:spChg chg="add">
          <ac:chgData name="Lucas Tadeu Evaristo" userId="a915a71bf41ee2e8" providerId="LiveId" clId="{6DA5560A-561F-4D99-8FCB-B566A5D0613D}" dt="2023-11-24T02:26:12.084" v="3370" actId="26606"/>
          <ac:spMkLst>
            <pc:docMk/>
            <pc:sldMk cId="1864628155" sldId="267"/>
            <ac:spMk id="463" creationId="{FB034F26-4148-4B59-B493-14D7A9A8BAA9}"/>
          </ac:spMkLst>
        </pc:spChg>
        <pc:grpChg chg="add del">
          <ac:chgData name="Lucas Tadeu Evaristo" userId="a915a71bf41ee2e8" providerId="LiveId" clId="{6DA5560A-561F-4D99-8FCB-B566A5D0613D}" dt="2023-11-24T02:26:12.042" v="3369" actId="26606"/>
          <ac:grpSpMkLst>
            <pc:docMk/>
            <pc:sldMk cId="1864628155" sldId="267"/>
            <ac:grpSpMk id="105" creationId="{EC86BE98-673F-469D-B15E-8B6305CE3A58}"/>
          </ac:grpSpMkLst>
        </pc:grpChg>
        <pc:grpChg chg="add del">
          <ac:chgData name="Lucas Tadeu Evaristo" userId="a915a71bf41ee2e8" providerId="LiveId" clId="{6DA5560A-561F-4D99-8FCB-B566A5D0613D}" dt="2023-11-24T02:26:12.042" v="3369" actId="26606"/>
          <ac:grpSpMkLst>
            <pc:docMk/>
            <pc:sldMk cId="1864628155" sldId="267"/>
            <ac:grpSpMk id="113" creationId="{F70AAE9F-D40D-4A06-A542-AB26D8AB98F2}"/>
          </ac:grpSpMkLst>
        </pc:grpChg>
        <pc:grpChg chg="add">
          <ac:chgData name="Lucas Tadeu Evaristo" userId="a915a71bf41ee2e8" providerId="LiveId" clId="{6DA5560A-561F-4D99-8FCB-B566A5D0613D}" dt="2023-11-24T02:26:12.084" v="3370" actId="26606"/>
          <ac:grpSpMkLst>
            <pc:docMk/>
            <pc:sldMk cId="1864628155" sldId="267"/>
            <ac:grpSpMk id="456" creationId="{2515629F-0D83-4A44-A125-CD50FC660AB4}"/>
          </ac:grpSpMkLst>
        </pc:grpChg>
        <pc:grpChg chg="add">
          <ac:chgData name="Lucas Tadeu Evaristo" userId="a915a71bf41ee2e8" providerId="LiveId" clId="{6DA5560A-561F-4D99-8FCB-B566A5D0613D}" dt="2023-11-24T02:26:12.084" v="3370" actId="26606"/>
          <ac:grpSpMkLst>
            <pc:docMk/>
            <pc:sldMk cId="1864628155" sldId="267"/>
            <ac:grpSpMk id="464" creationId="{5E6BB5FD-DB7B-4BE3-BA45-1EF042115ED5}"/>
          </ac:grpSpMkLst>
        </pc:grpChg>
        <pc:picChg chg="add mod">
          <ac:chgData name="Lucas Tadeu Evaristo" userId="a915a71bf41ee2e8" providerId="LiveId" clId="{6DA5560A-561F-4D99-8FCB-B566A5D0613D}" dt="2023-11-24T02:26:25.838" v="3375" actId="14100"/>
          <ac:picMkLst>
            <pc:docMk/>
            <pc:sldMk cId="1864628155" sldId="267"/>
            <ac:picMk id="3" creationId="{CD631D92-5319-FFFE-268B-9EAB7FC88C28}"/>
          </ac:picMkLst>
        </pc:picChg>
        <pc:picChg chg="ord">
          <ac:chgData name="Lucas Tadeu Evaristo" userId="a915a71bf41ee2e8" providerId="LiveId" clId="{6DA5560A-561F-4D99-8FCB-B566A5D0613D}" dt="2023-11-24T02:26:12.084" v="3370" actId="26606"/>
          <ac:picMkLst>
            <pc:docMk/>
            <pc:sldMk cId="1864628155" sldId="267"/>
            <ac:picMk id="92" creationId="{00000000-0000-0000-0000-000000000000}"/>
          </ac:picMkLst>
        </pc:picChg>
      </pc:sldChg>
      <pc:sldChg chg="addSp delSp modSp mod setBg">
        <pc:chgData name="Lucas Tadeu Evaristo" userId="a915a71bf41ee2e8" providerId="LiveId" clId="{6DA5560A-561F-4D99-8FCB-B566A5D0613D}" dt="2023-11-24T02:11:36.310" v="2937" actId="255"/>
        <pc:sldMkLst>
          <pc:docMk/>
          <pc:sldMk cId="2995107862" sldId="268"/>
        </pc:sldMkLst>
        <pc:spChg chg="add mod">
          <ac:chgData name="Lucas Tadeu Evaristo" userId="a915a71bf41ee2e8" providerId="LiveId" clId="{6DA5560A-561F-4D99-8FCB-B566A5D0613D}" dt="2023-11-24T02:11:36.310" v="2937" actId="255"/>
          <ac:spMkLst>
            <pc:docMk/>
            <pc:sldMk cId="2995107862" sldId="268"/>
            <ac:spMk id="4" creationId="{9266ABC8-D368-089E-7DB5-3445E185BD0C}"/>
          </ac:spMkLst>
        </pc:spChg>
        <pc:spChg chg="del">
          <ac:chgData name="Lucas Tadeu Evaristo" userId="a915a71bf41ee2e8" providerId="LiveId" clId="{6DA5560A-561F-4D99-8FCB-B566A5D0613D}" dt="2023-11-24T01:53:15.699" v="2517" actId="478"/>
          <ac:spMkLst>
            <pc:docMk/>
            <pc:sldMk cId="2995107862" sldId="268"/>
            <ac:spMk id="93" creationId="{00000000-0000-0000-0000-000000000000}"/>
          </ac:spMkLst>
        </pc:spChg>
        <pc:spChg chg="mod">
          <ac:chgData name="Lucas Tadeu Evaristo" userId="a915a71bf41ee2e8" providerId="LiveId" clId="{6DA5560A-561F-4D99-8FCB-B566A5D0613D}" dt="2023-11-24T02:10:57.836" v="2923" actId="27636"/>
          <ac:spMkLst>
            <pc:docMk/>
            <pc:sldMk cId="2995107862" sldId="268"/>
            <ac:spMk id="94" creationId="{00000000-0000-0000-0000-000000000000}"/>
          </ac:spMkLst>
        </pc:spChg>
        <pc:spChg chg="add">
          <ac:chgData name="Lucas Tadeu Evaristo" userId="a915a71bf41ee2e8" providerId="LiveId" clId="{6DA5560A-561F-4D99-8FCB-B566A5D0613D}" dt="2023-11-24T02:10:25.441" v="2914" actId="26606"/>
          <ac:spMkLst>
            <pc:docMk/>
            <pc:sldMk cId="2995107862" sldId="268"/>
            <ac:spMk id="99" creationId="{51F77B6A-7F53-4B28-B73D-C8CC899AB221}"/>
          </ac:spMkLst>
        </pc:spChg>
        <pc:spChg chg="add">
          <ac:chgData name="Lucas Tadeu Evaristo" userId="a915a71bf41ee2e8" providerId="LiveId" clId="{6DA5560A-561F-4D99-8FCB-B566A5D0613D}" dt="2023-11-24T02:10:25.441" v="2914" actId="26606"/>
          <ac:spMkLst>
            <pc:docMk/>
            <pc:sldMk cId="2995107862" sldId="268"/>
            <ac:spMk id="105" creationId="{F6E412EF-CF39-4C25-85B0-DB30B1B0A8C4}"/>
          </ac:spMkLst>
        </pc:spChg>
        <pc:spChg chg="add">
          <ac:chgData name="Lucas Tadeu Evaristo" userId="a915a71bf41ee2e8" providerId="LiveId" clId="{6DA5560A-561F-4D99-8FCB-B566A5D0613D}" dt="2023-11-24T02:10:25.441" v="2914" actId="26606"/>
          <ac:spMkLst>
            <pc:docMk/>
            <pc:sldMk cId="2995107862" sldId="268"/>
            <ac:spMk id="107" creationId="{E8DA6235-17F2-4C9E-88C6-C5D38D8D3C03}"/>
          </ac:spMkLst>
        </pc:spChg>
        <pc:spChg chg="add">
          <ac:chgData name="Lucas Tadeu Evaristo" userId="a915a71bf41ee2e8" providerId="LiveId" clId="{6DA5560A-561F-4D99-8FCB-B566A5D0613D}" dt="2023-11-24T02:10:25.441" v="2914" actId="26606"/>
          <ac:spMkLst>
            <pc:docMk/>
            <pc:sldMk cId="2995107862" sldId="268"/>
            <ac:spMk id="109" creationId="{B55DEF71-1741-4489-8E77-46FC5BAA66E2}"/>
          </ac:spMkLst>
        </pc:spChg>
        <pc:spChg chg="add">
          <ac:chgData name="Lucas Tadeu Evaristo" userId="a915a71bf41ee2e8" providerId="LiveId" clId="{6DA5560A-561F-4D99-8FCB-B566A5D0613D}" dt="2023-11-24T02:10:25.441" v="2914" actId="26606"/>
          <ac:spMkLst>
            <pc:docMk/>
            <pc:sldMk cId="2995107862" sldId="268"/>
            <ac:spMk id="111" creationId="{82347B6D-A7CC-48EB-861F-917D0D61E3EA}"/>
          </ac:spMkLst>
        </pc:spChg>
        <pc:spChg chg="add">
          <ac:chgData name="Lucas Tadeu Evaristo" userId="a915a71bf41ee2e8" providerId="LiveId" clId="{6DA5560A-561F-4D99-8FCB-B566A5D0613D}" dt="2023-11-24T02:10:25.441" v="2914" actId="26606"/>
          <ac:spMkLst>
            <pc:docMk/>
            <pc:sldMk cId="2995107862" sldId="268"/>
            <ac:spMk id="113" creationId="{A7A0A46D-CC9B-4E32-870A-7BC2DF940144}"/>
          </ac:spMkLst>
        </pc:spChg>
        <pc:spChg chg="add">
          <ac:chgData name="Lucas Tadeu Evaristo" userId="a915a71bf41ee2e8" providerId="LiveId" clId="{6DA5560A-561F-4D99-8FCB-B566A5D0613D}" dt="2023-11-24T02:10:25.441" v="2914" actId="26606"/>
          <ac:spMkLst>
            <pc:docMk/>
            <pc:sldMk cId="2995107862" sldId="268"/>
            <ac:spMk id="115" creationId="{9178722E-1BD0-427E-BAAE-4F206DAB5818}"/>
          </ac:spMkLst>
        </pc:spChg>
        <pc:spChg chg="add">
          <ac:chgData name="Lucas Tadeu Evaristo" userId="a915a71bf41ee2e8" providerId="LiveId" clId="{6DA5560A-561F-4D99-8FCB-B566A5D0613D}" dt="2023-11-24T02:10:25.441" v="2914" actId="26606"/>
          <ac:spMkLst>
            <pc:docMk/>
            <pc:sldMk cId="2995107862" sldId="268"/>
            <ac:spMk id="117" creationId="{A753B935-E3DD-466D-BFAC-68E0BE02D092}"/>
          </ac:spMkLst>
        </pc:spChg>
        <pc:spChg chg="add">
          <ac:chgData name="Lucas Tadeu Evaristo" userId="a915a71bf41ee2e8" providerId="LiveId" clId="{6DA5560A-561F-4D99-8FCB-B566A5D0613D}" dt="2023-11-24T02:10:25.441" v="2914" actId="26606"/>
          <ac:spMkLst>
            <pc:docMk/>
            <pc:sldMk cId="2995107862" sldId="268"/>
            <ac:spMk id="119" creationId="{FB034F26-4148-4B59-B493-14D7A9A8BAA9}"/>
          </ac:spMkLst>
        </pc:spChg>
        <pc:grpChg chg="add">
          <ac:chgData name="Lucas Tadeu Evaristo" userId="a915a71bf41ee2e8" providerId="LiveId" clId="{6DA5560A-561F-4D99-8FCB-B566A5D0613D}" dt="2023-11-24T02:10:25.441" v="2914" actId="26606"/>
          <ac:grpSpMkLst>
            <pc:docMk/>
            <pc:sldMk cId="2995107862" sldId="268"/>
            <ac:grpSpMk id="101" creationId="{2515629F-0D83-4A44-A125-CD50FC660AB4}"/>
          </ac:grpSpMkLst>
        </pc:grpChg>
        <pc:grpChg chg="add">
          <ac:chgData name="Lucas Tadeu Evaristo" userId="a915a71bf41ee2e8" providerId="LiveId" clId="{6DA5560A-561F-4D99-8FCB-B566A5D0613D}" dt="2023-11-24T02:10:25.441" v="2914" actId="26606"/>
          <ac:grpSpMkLst>
            <pc:docMk/>
            <pc:sldMk cId="2995107862" sldId="268"/>
            <ac:grpSpMk id="121" creationId="{5E6BB5FD-DB7B-4BE3-BA45-1EF042115ED5}"/>
          </ac:grpSpMkLst>
        </pc:grpChg>
        <pc:picChg chg="add mod">
          <ac:chgData name="Lucas Tadeu Evaristo" userId="a915a71bf41ee2e8" providerId="LiveId" clId="{6DA5560A-561F-4D99-8FCB-B566A5D0613D}" dt="2023-11-24T02:10:39.156" v="2918" actId="14100"/>
          <ac:picMkLst>
            <pc:docMk/>
            <pc:sldMk cId="2995107862" sldId="268"/>
            <ac:picMk id="3" creationId="{F91D5624-EBD4-6A15-B060-DB43C3B29FF3}"/>
          </ac:picMkLst>
        </pc:picChg>
        <pc:picChg chg="ord">
          <ac:chgData name="Lucas Tadeu Evaristo" userId="a915a71bf41ee2e8" providerId="LiveId" clId="{6DA5560A-561F-4D99-8FCB-B566A5D0613D}" dt="2023-11-24T02:10:25.441" v="2914" actId="26606"/>
          <ac:picMkLst>
            <pc:docMk/>
            <pc:sldMk cId="2995107862" sldId="268"/>
            <ac:picMk id="92" creationId="{00000000-0000-0000-0000-000000000000}"/>
          </ac:picMkLst>
        </pc:picChg>
      </pc:sldChg>
      <pc:sldChg chg="modSp mod">
        <pc:chgData name="Lucas Tadeu Evaristo" userId="a915a71bf41ee2e8" providerId="LiveId" clId="{6DA5560A-561F-4D99-8FCB-B566A5D0613D}" dt="2023-11-24T02:17:58.503" v="3272" actId="20577"/>
        <pc:sldMkLst>
          <pc:docMk/>
          <pc:sldMk cId="3103305357" sldId="269"/>
        </pc:sldMkLst>
        <pc:spChg chg="mod">
          <ac:chgData name="Lucas Tadeu Evaristo" userId="a915a71bf41ee2e8" providerId="LiveId" clId="{6DA5560A-561F-4D99-8FCB-B566A5D0613D}" dt="2023-11-24T02:12:32.770" v="2963" actId="1076"/>
          <ac:spMkLst>
            <pc:docMk/>
            <pc:sldMk cId="3103305357" sldId="269"/>
            <ac:spMk id="93" creationId="{00000000-0000-0000-0000-000000000000}"/>
          </ac:spMkLst>
        </pc:spChg>
        <pc:spChg chg="mod">
          <ac:chgData name="Lucas Tadeu Evaristo" userId="a915a71bf41ee2e8" providerId="LiveId" clId="{6DA5560A-561F-4D99-8FCB-B566A5D0613D}" dt="2023-11-24T02:17:58.503" v="3272" actId="20577"/>
          <ac:spMkLst>
            <pc:docMk/>
            <pc:sldMk cId="3103305357" sldId="269"/>
            <ac:spMk id="94" creationId="{00000000-0000-0000-0000-000000000000}"/>
          </ac:spMkLst>
        </pc:spChg>
      </pc:sldChg>
      <pc:sldChg chg="addSp delSp modSp mod setBg">
        <pc:chgData name="Lucas Tadeu Evaristo" userId="a915a71bf41ee2e8" providerId="LiveId" clId="{6DA5560A-561F-4D99-8FCB-B566A5D0613D}" dt="2023-11-24T01:36:55.101" v="1264" actId="207"/>
        <pc:sldMkLst>
          <pc:docMk/>
          <pc:sldMk cId="4003532002" sldId="270"/>
        </pc:sldMkLst>
        <pc:spChg chg="del">
          <ac:chgData name="Lucas Tadeu Evaristo" userId="a915a71bf41ee2e8" providerId="LiveId" clId="{6DA5560A-561F-4D99-8FCB-B566A5D0613D}" dt="2023-11-24T01:35:51.069" v="1234" actId="478"/>
          <ac:spMkLst>
            <pc:docMk/>
            <pc:sldMk cId="4003532002" sldId="270"/>
            <ac:spMk id="93" creationId="{00000000-0000-0000-0000-000000000000}"/>
          </ac:spMkLst>
        </pc:spChg>
        <pc:spChg chg="mod ord">
          <ac:chgData name="Lucas Tadeu Evaristo" userId="a915a71bf41ee2e8" providerId="LiveId" clId="{6DA5560A-561F-4D99-8FCB-B566A5D0613D}" dt="2023-11-24T01:36:55.101" v="1264" actId="207"/>
          <ac:spMkLst>
            <pc:docMk/>
            <pc:sldMk cId="4003532002" sldId="270"/>
            <ac:spMk id="94" creationId="{00000000-0000-0000-0000-000000000000}"/>
          </ac:spMkLst>
        </pc:spChg>
        <pc:spChg chg="add del">
          <ac:chgData name="Lucas Tadeu Evaristo" userId="a915a71bf41ee2e8" providerId="LiveId" clId="{6DA5560A-561F-4D99-8FCB-B566A5D0613D}" dt="2023-11-24T01:36:19.079" v="1240" actId="26606"/>
          <ac:spMkLst>
            <pc:docMk/>
            <pc:sldMk cId="4003532002" sldId="270"/>
            <ac:spMk id="99" creationId="{6F828D28-8E09-41CC-8229-3070B5467A96}"/>
          </ac:spMkLst>
        </pc:spChg>
        <pc:spChg chg="add del">
          <ac:chgData name="Lucas Tadeu Evaristo" userId="a915a71bf41ee2e8" providerId="LiveId" clId="{6DA5560A-561F-4D99-8FCB-B566A5D0613D}" dt="2023-11-24T01:36:19.079" v="1240" actId="26606"/>
          <ac:spMkLst>
            <pc:docMk/>
            <pc:sldMk cId="4003532002" sldId="270"/>
            <ac:spMk id="101" creationId="{D5B012D8-7F27-4758-9AC6-C889B154BD73}"/>
          </ac:spMkLst>
        </pc:spChg>
        <pc:spChg chg="add del">
          <ac:chgData name="Lucas Tadeu Evaristo" userId="a915a71bf41ee2e8" providerId="LiveId" clId="{6DA5560A-561F-4D99-8FCB-B566A5D0613D}" dt="2023-11-24T01:36:19.079" v="1240" actId="26606"/>
          <ac:spMkLst>
            <pc:docMk/>
            <pc:sldMk cId="4003532002" sldId="270"/>
            <ac:spMk id="103" creationId="{4063B759-00FC-46D1-9898-8E8625268FAF}"/>
          </ac:spMkLst>
        </pc:spChg>
        <pc:spChg chg="add">
          <ac:chgData name="Lucas Tadeu Evaristo" userId="a915a71bf41ee2e8" providerId="LiveId" clId="{6DA5560A-561F-4D99-8FCB-B566A5D0613D}" dt="2023-11-24T01:36:19.079" v="1240" actId="26606"/>
          <ac:spMkLst>
            <pc:docMk/>
            <pc:sldMk cId="4003532002" sldId="270"/>
            <ac:spMk id="108" creationId="{6F828D28-8E09-41CC-8229-3070B5467A96}"/>
          </ac:spMkLst>
        </pc:spChg>
        <pc:spChg chg="add">
          <ac:chgData name="Lucas Tadeu Evaristo" userId="a915a71bf41ee2e8" providerId="LiveId" clId="{6DA5560A-561F-4D99-8FCB-B566A5D0613D}" dt="2023-11-24T01:36:19.079" v="1240" actId="26606"/>
          <ac:spMkLst>
            <pc:docMk/>
            <pc:sldMk cId="4003532002" sldId="270"/>
            <ac:spMk id="110" creationId="{D5B012D8-7F27-4758-9AC6-C889B154BD73}"/>
          </ac:spMkLst>
        </pc:spChg>
        <pc:spChg chg="add">
          <ac:chgData name="Lucas Tadeu Evaristo" userId="a915a71bf41ee2e8" providerId="LiveId" clId="{6DA5560A-561F-4D99-8FCB-B566A5D0613D}" dt="2023-11-24T01:36:19.079" v="1240" actId="26606"/>
          <ac:spMkLst>
            <pc:docMk/>
            <pc:sldMk cId="4003532002" sldId="270"/>
            <ac:spMk id="112" creationId="{4063B759-00FC-46D1-9898-8E8625268FAF}"/>
          </ac:spMkLst>
        </pc:spChg>
        <pc:picChg chg="add mod">
          <ac:chgData name="Lucas Tadeu Evaristo" userId="a915a71bf41ee2e8" providerId="LiveId" clId="{6DA5560A-561F-4D99-8FCB-B566A5D0613D}" dt="2023-11-24T01:36:19.079" v="1240" actId="26606"/>
          <ac:picMkLst>
            <pc:docMk/>
            <pc:sldMk cId="4003532002" sldId="270"/>
            <ac:picMk id="2" creationId="{D8988729-0805-0EC7-668B-D38FF3C0F1D7}"/>
          </ac:picMkLst>
        </pc:picChg>
        <pc:picChg chg="del ord">
          <ac:chgData name="Lucas Tadeu Evaristo" userId="a915a71bf41ee2e8" providerId="LiveId" clId="{6DA5560A-561F-4D99-8FCB-B566A5D0613D}" dt="2023-11-24T01:36:04.651" v="1238" actId="478"/>
          <ac:picMkLst>
            <pc:docMk/>
            <pc:sldMk cId="4003532002" sldId="270"/>
            <ac:picMk id="92" creationId="{00000000-0000-0000-0000-000000000000}"/>
          </ac:picMkLst>
        </pc:picChg>
      </pc:sldChg>
      <pc:sldChg chg="delSp modSp mod">
        <pc:chgData name="Lucas Tadeu Evaristo" userId="a915a71bf41ee2e8" providerId="LiveId" clId="{6DA5560A-561F-4D99-8FCB-B566A5D0613D}" dt="2023-11-24T01:35:21.443" v="1233" actId="13926"/>
        <pc:sldMkLst>
          <pc:docMk/>
          <pc:sldMk cId="2651101620" sldId="271"/>
        </pc:sldMkLst>
        <pc:spChg chg="del">
          <ac:chgData name="Lucas Tadeu Evaristo" userId="a915a71bf41ee2e8" providerId="LiveId" clId="{6DA5560A-561F-4D99-8FCB-B566A5D0613D}" dt="2023-11-24T01:31:30.722" v="930" actId="478"/>
          <ac:spMkLst>
            <pc:docMk/>
            <pc:sldMk cId="2651101620" sldId="271"/>
            <ac:spMk id="93" creationId="{00000000-0000-0000-0000-000000000000}"/>
          </ac:spMkLst>
        </pc:spChg>
        <pc:spChg chg="mod">
          <ac:chgData name="Lucas Tadeu Evaristo" userId="a915a71bf41ee2e8" providerId="LiveId" clId="{6DA5560A-561F-4D99-8FCB-B566A5D0613D}" dt="2023-11-24T01:35:21.443" v="1233" actId="13926"/>
          <ac:spMkLst>
            <pc:docMk/>
            <pc:sldMk cId="2651101620" sldId="271"/>
            <ac:spMk id="94" creationId="{00000000-0000-0000-0000-000000000000}"/>
          </ac:spMkLst>
        </pc:spChg>
      </pc:sldChg>
      <pc:sldChg chg="addSp delSp modSp mod">
        <pc:chgData name="Lucas Tadeu Evaristo" userId="a915a71bf41ee2e8" providerId="LiveId" clId="{6DA5560A-561F-4D99-8FCB-B566A5D0613D}" dt="2023-11-24T01:30:06.302" v="929" actId="14100"/>
        <pc:sldMkLst>
          <pc:docMk/>
          <pc:sldMk cId="2375109938" sldId="272"/>
        </pc:sldMkLst>
        <pc:spChg chg="del">
          <ac:chgData name="Lucas Tadeu Evaristo" userId="a915a71bf41ee2e8" providerId="LiveId" clId="{6DA5560A-561F-4D99-8FCB-B566A5D0613D}" dt="2023-11-24T01:08:34.493" v="617" actId="478"/>
          <ac:spMkLst>
            <pc:docMk/>
            <pc:sldMk cId="2375109938" sldId="272"/>
            <ac:spMk id="93" creationId="{00000000-0000-0000-0000-000000000000}"/>
          </ac:spMkLst>
        </pc:spChg>
        <pc:spChg chg="mod">
          <ac:chgData name="Lucas Tadeu Evaristo" userId="a915a71bf41ee2e8" providerId="LiveId" clId="{6DA5560A-561F-4D99-8FCB-B566A5D0613D}" dt="2023-11-24T01:25:26.578" v="821" actId="14100"/>
          <ac:spMkLst>
            <pc:docMk/>
            <pc:sldMk cId="2375109938" sldId="272"/>
            <ac:spMk id="94" creationId="{00000000-0000-0000-0000-000000000000}"/>
          </ac:spMkLst>
        </pc:spChg>
        <pc:picChg chg="add mod">
          <ac:chgData name="Lucas Tadeu Evaristo" userId="a915a71bf41ee2e8" providerId="LiveId" clId="{6DA5560A-561F-4D99-8FCB-B566A5D0613D}" dt="2023-11-24T01:27:47.025" v="896" actId="14100"/>
          <ac:picMkLst>
            <pc:docMk/>
            <pc:sldMk cId="2375109938" sldId="272"/>
            <ac:picMk id="3" creationId="{54C40821-243A-964A-E63C-22897E4945BF}"/>
          </ac:picMkLst>
        </pc:picChg>
        <pc:picChg chg="add mod">
          <ac:chgData name="Lucas Tadeu Evaristo" userId="a915a71bf41ee2e8" providerId="LiveId" clId="{6DA5560A-561F-4D99-8FCB-B566A5D0613D}" dt="2023-11-24T01:29:06.116" v="917" actId="1076"/>
          <ac:picMkLst>
            <pc:docMk/>
            <pc:sldMk cId="2375109938" sldId="272"/>
            <ac:picMk id="5" creationId="{DF944365-09A2-EA78-B2AE-9667CB2EAE58}"/>
          </ac:picMkLst>
        </pc:picChg>
        <pc:picChg chg="add mod">
          <ac:chgData name="Lucas Tadeu Evaristo" userId="a915a71bf41ee2e8" providerId="LiveId" clId="{6DA5560A-561F-4D99-8FCB-B566A5D0613D}" dt="2023-11-24T01:28:14.035" v="903" actId="1076"/>
          <ac:picMkLst>
            <pc:docMk/>
            <pc:sldMk cId="2375109938" sldId="272"/>
            <ac:picMk id="7" creationId="{9688895C-2D88-A3FA-E726-97A0545377F5}"/>
          </ac:picMkLst>
        </pc:picChg>
        <pc:picChg chg="add mod">
          <ac:chgData name="Lucas Tadeu Evaristo" userId="a915a71bf41ee2e8" providerId="LiveId" clId="{6DA5560A-561F-4D99-8FCB-B566A5D0613D}" dt="2023-11-24T01:29:01.203" v="916" actId="1076"/>
          <ac:picMkLst>
            <pc:docMk/>
            <pc:sldMk cId="2375109938" sldId="272"/>
            <ac:picMk id="9" creationId="{92C827DF-93BE-67FA-E1E8-FB089A09E4FE}"/>
          </ac:picMkLst>
        </pc:picChg>
        <pc:picChg chg="add mod">
          <ac:chgData name="Lucas Tadeu Evaristo" userId="a915a71bf41ee2e8" providerId="LiveId" clId="{6DA5560A-561F-4D99-8FCB-B566A5D0613D}" dt="2023-11-24T01:30:06.302" v="929" actId="14100"/>
          <ac:picMkLst>
            <pc:docMk/>
            <pc:sldMk cId="2375109938" sldId="272"/>
            <ac:picMk id="11" creationId="{2BDE7E64-20D7-A139-0123-6DA04618017B}"/>
          </ac:picMkLst>
        </pc:picChg>
        <pc:picChg chg="add mod">
          <ac:chgData name="Lucas Tadeu Evaristo" userId="a915a71bf41ee2e8" providerId="LiveId" clId="{6DA5560A-561F-4D99-8FCB-B566A5D0613D}" dt="2023-11-24T01:27:09.227" v="888" actId="14100"/>
          <ac:picMkLst>
            <pc:docMk/>
            <pc:sldMk cId="2375109938" sldId="272"/>
            <ac:picMk id="13" creationId="{CD7B9F76-AACE-0F83-B1B4-2FF62340A4C7}"/>
          </ac:picMkLst>
        </pc:picChg>
        <pc:picChg chg="add mod">
          <ac:chgData name="Lucas Tadeu Evaristo" userId="a915a71bf41ee2e8" providerId="LiveId" clId="{6DA5560A-561F-4D99-8FCB-B566A5D0613D}" dt="2023-11-24T01:26:58.705" v="884" actId="14100"/>
          <ac:picMkLst>
            <pc:docMk/>
            <pc:sldMk cId="2375109938" sldId="272"/>
            <ac:picMk id="15" creationId="{A77FAD20-503A-4039-DE9C-BB2603546FB6}"/>
          </ac:picMkLst>
        </pc:picChg>
        <pc:picChg chg="add mod">
          <ac:chgData name="Lucas Tadeu Evaristo" userId="a915a71bf41ee2e8" providerId="LiveId" clId="{6DA5560A-561F-4D99-8FCB-B566A5D0613D}" dt="2023-11-24T01:29:49.832" v="926" actId="1076"/>
          <ac:picMkLst>
            <pc:docMk/>
            <pc:sldMk cId="2375109938" sldId="272"/>
            <ac:picMk id="17" creationId="{84077B9D-52BE-602B-8EDA-A40636962F08}"/>
          </ac:picMkLst>
        </pc:picChg>
        <pc:picChg chg="add mod">
          <ac:chgData name="Lucas Tadeu Evaristo" userId="a915a71bf41ee2e8" providerId="LiveId" clId="{6DA5560A-561F-4D99-8FCB-B566A5D0613D}" dt="2023-11-24T01:29:46.311" v="925" actId="1076"/>
          <ac:picMkLst>
            <pc:docMk/>
            <pc:sldMk cId="2375109938" sldId="272"/>
            <ac:picMk id="19" creationId="{6ED89159-926E-A6DF-D33B-597A2A856BF6}"/>
          </ac:picMkLst>
        </pc:picChg>
        <pc:picChg chg="add mod">
          <ac:chgData name="Lucas Tadeu Evaristo" userId="a915a71bf41ee2e8" providerId="LiveId" clId="{6DA5560A-561F-4D99-8FCB-B566A5D0613D}" dt="2023-11-24T01:28:54.652" v="915" actId="14100"/>
          <ac:picMkLst>
            <pc:docMk/>
            <pc:sldMk cId="2375109938" sldId="272"/>
            <ac:picMk id="21" creationId="{BA31B9DA-5F2E-4D30-EF84-00ABFB0A4C30}"/>
          </ac:picMkLst>
        </pc:picChg>
        <pc:picChg chg="add mod">
          <ac:chgData name="Lucas Tadeu Evaristo" userId="a915a71bf41ee2e8" providerId="LiveId" clId="{6DA5560A-561F-4D99-8FCB-B566A5D0613D}" dt="2023-11-24T01:29:37.473" v="924" actId="14100"/>
          <ac:picMkLst>
            <pc:docMk/>
            <pc:sldMk cId="2375109938" sldId="272"/>
            <ac:picMk id="23" creationId="{E9D1F51E-91FF-24AC-A32E-7EDFB5E95991}"/>
          </ac:picMkLst>
        </pc:picChg>
        <pc:picChg chg="add mod">
          <ac:chgData name="Lucas Tadeu Evaristo" userId="a915a71bf41ee2e8" providerId="LiveId" clId="{6DA5560A-561F-4D99-8FCB-B566A5D0613D}" dt="2023-11-24T01:29:58.837" v="928" actId="14100"/>
          <ac:picMkLst>
            <pc:docMk/>
            <pc:sldMk cId="2375109938" sldId="272"/>
            <ac:picMk id="25" creationId="{4B42561C-8EA0-84F2-8C4F-2CB6274AB426}"/>
          </ac:picMkLst>
        </pc:picChg>
      </pc:sldChg>
      <pc:sldChg chg="modSp mod">
        <pc:chgData name="Lucas Tadeu Evaristo" userId="a915a71bf41ee2e8" providerId="LiveId" clId="{6DA5560A-561F-4D99-8FCB-B566A5D0613D}" dt="2023-11-24T01:14:15.936" v="819" actId="113"/>
        <pc:sldMkLst>
          <pc:docMk/>
          <pc:sldMk cId="2313050809" sldId="273"/>
        </pc:sldMkLst>
        <pc:spChg chg="mod">
          <ac:chgData name="Lucas Tadeu Evaristo" userId="a915a71bf41ee2e8" providerId="LiveId" clId="{6DA5560A-561F-4D99-8FCB-B566A5D0613D}" dt="2023-11-24T01:02:06.835" v="355" actId="1076"/>
          <ac:spMkLst>
            <pc:docMk/>
            <pc:sldMk cId="2313050809" sldId="273"/>
            <ac:spMk id="93" creationId="{00000000-0000-0000-0000-000000000000}"/>
          </ac:spMkLst>
        </pc:spChg>
        <pc:spChg chg="mod">
          <ac:chgData name="Lucas Tadeu Evaristo" userId="a915a71bf41ee2e8" providerId="LiveId" clId="{6DA5560A-561F-4D99-8FCB-B566A5D0613D}" dt="2023-11-24T01:14:15.936" v="819" actId="113"/>
          <ac:spMkLst>
            <pc:docMk/>
            <pc:sldMk cId="2313050809" sldId="273"/>
            <ac:spMk id="94" creationId="{00000000-0000-0000-0000-000000000000}"/>
          </ac:spMkLst>
        </pc:spChg>
      </pc:sldChg>
      <pc:sldChg chg="modSp add mod">
        <pc:chgData name="Lucas Tadeu Evaristo" userId="a915a71bf41ee2e8" providerId="LiveId" clId="{6DA5560A-561F-4D99-8FCB-B566A5D0613D}" dt="2023-11-24T04:28:31.678" v="6720" actId="27636"/>
        <pc:sldMkLst>
          <pc:docMk/>
          <pc:sldMk cId="3132716184" sldId="274"/>
        </pc:sldMkLst>
        <pc:spChg chg="mod">
          <ac:chgData name="Lucas Tadeu Evaristo" userId="a915a71bf41ee2e8" providerId="LiveId" clId="{6DA5560A-561F-4D99-8FCB-B566A5D0613D}" dt="2023-11-24T04:28:31.678" v="6720" actId="27636"/>
          <ac:spMkLst>
            <pc:docMk/>
            <pc:sldMk cId="3132716184" sldId="274"/>
            <ac:spMk id="94" creationId="{00000000-0000-0000-0000-000000000000}"/>
          </ac:spMkLst>
        </pc:spChg>
      </pc:sldChg>
      <pc:sldChg chg="addSp modSp add mod setBg">
        <pc:chgData name="Lucas Tadeu Evaristo" userId="a915a71bf41ee2e8" providerId="LiveId" clId="{6DA5560A-561F-4D99-8FCB-B566A5D0613D}" dt="2023-11-24T04:32:26.811" v="7167" actId="27636"/>
        <pc:sldMkLst>
          <pc:docMk/>
          <pc:sldMk cId="3297447893" sldId="275"/>
        </pc:sldMkLst>
        <pc:spChg chg="mod">
          <ac:chgData name="Lucas Tadeu Evaristo" userId="a915a71bf41ee2e8" providerId="LiveId" clId="{6DA5560A-561F-4D99-8FCB-B566A5D0613D}" dt="2023-11-24T04:32:26.811" v="7167" actId="27636"/>
          <ac:spMkLst>
            <pc:docMk/>
            <pc:sldMk cId="3297447893" sldId="275"/>
            <ac:spMk id="94" creationId="{00000000-0000-0000-0000-000000000000}"/>
          </ac:spMkLst>
        </pc:spChg>
        <pc:spChg chg="add">
          <ac:chgData name="Lucas Tadeu Evaristo" userId="a915a71bf41ee2e8" providerId="LiveId" clId="{6DA5560A-561F-4D99-8FCB-B566A5D0613D}" dt="2023-11-24T04:29:14.303" v="6726" actId="26606"/>
          <ac:spMkLst>
            <pc:docMk/>
            <pc:sldMk cId="3297447893" sldId="275"/>
            <ac:spMk id="99" creationId="{275D6C10-B5A7-4715-803E-0501C9C2CC21}"/>
          </ac:spMkLst>
        </pc:spChg>
        <pc:graphicFrameChg chg="add mod">
          <ac:chgData name="Lucas Tadeu Evaristo" userId="a915a71bf41ee2e8" providerId="LiveId" clId="{6DA5560A-561F-4D99-8FCB-B566A5D0613D}" dt="2023-11-24T04:29:19.305" v="6727" actId="1076"/>
          <ac:graphicFrameMkLst>
            <pc:docMk/>
            <pc:sldMk cId="3297447893" sldId="275"/>
            <ac:graphicFrameMk id="2" creationId="{879C6667-296E-CAB3-FEDE-DDF77D72D287}"/>
          </ac:graphicFrameMkLst>
        </pc:graphicFrameChg>
        <pc:picChg chg="ord">
          <ac:chgData name="Lucas Tadeu Evaristo" userId="a915a71bf41ee2e8" providerId="LiveId" clId="{6DA5560A-561F-4D99-8FCB-B566A5D0613D}" dt="2023-11-24T04:29:14.303" v="6726" actId="26606"/>
          <ac:picMkLst>
            <pc:docMk/>
            <pc:sldMk cId="3297447893" sldId="275"/>
            <ac:picMk id="9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370493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87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183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17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49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33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27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08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43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24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56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7272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c58ba10d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0c58ba10d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393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12.jpg"/><Relationship Id="rId12"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jpg"/><Relationship Id="rId1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596297" y="2719986"/>
            <a:ext cx="8601491" cy="11439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3600"/>
              <a:buFont typeface="Calibri"/>
              <a:buNone/>
            </a:pPr>
            <a:r>
              <a:rPr lang="pt-BR" dirty="0"/>
              <a:t>Processamento de Imagens</a:t>
            </a:r>
            <a:endParaRPr dirty="0"/>
          </a:p>
        </p:txBody>
      </p:sp>
      <p:pic>
        <p:nvPicPr>
          <p:cNvPr id="86" name="Google Shape;86;p1"/>
          <p:cNvPicPr preferRelativeResize="0"/>
          <p:nvPr/>
        </p:nvPicPr>
        <p:blipFill>
          <a:blip r:embed="rId3">
            <a:alphaModFix/>
          </a:blip>
          <a:stretch>
            <a:fillRect/>
          </a:stretch>
        </p:blipFill>
        <p:spPr>
          <a:xfrm>
            <a:off x="0" y="5181595"/>
            <a:ext cx="9458325" cy="1676400"/>
          </a:xfrm>
          <a:prstGeom prst="rect">
            <a:avLst/>
          </a:prstGeom>
          <a:noFill/>
          <a:ln>
            <a:noFill/>
          </a:ln>
        </p:spPr>
      </p:pic>
      <p:pic>
        <p:nvPicPr>
          <p:cNvPr id="87" name="Google Shape;87;p1"/>
          <p:cNvPicPr preferRelativeResize="0"/>
          <p:nvPr/>
        </p:nvPicPr>
        <p:blipFill>
          <a:blip r:embed="rId4">
            <a:alphaModFix/>
          </a:blip>
          <a:stretch>
            <a:fillRect/>
          </a:stretch>
        </p:blipFill>
        <p:spPr>
          <a:xfrm>
            <a:off x="0" y="0"/>
            <a:ext cx="12191999" cy="2160911"/>
          </a:xfrm>
          <a:prstGeom prst="rect">
            <a:avLst/>
          </a:prstGeom>
          <a:noFill/>
          <a:ln>
            <a:noFill/>
          </a:ln>
        </p:spPr>
      </p:pic>
      <p:sp>
        <p:nvSpPr>
          <p:cNvPr id="3" name="CaixaDeTexto 2"/>
          <p:cNvSpPr txBox="1"/>
          <p:nvPr/>
        </p:nvSpPr>
        <p:spPr>
          <a:xfrm>
            <a:off x="1537967" y="3589471"/>
            <a:ext cx="8180131" cy="461665"/>
          </a:xfrm>
          <a:prstGeom prst="rect">
            <a:avLst/>
          </a:prstGeom>
          <a:noFill/>
        </p:spPr>
        <p:txBody>
          <a:bodyPr wrap="square" rtlCol="0">
            <a:spAutoFit/>
          </a:bodyPr>
          <a:lstStyle/>
          <a:p>
            <a:r>
              <a:rPr lang="pt-BR" sz="2400" dirty="0">
                <a:latin typeface="Calibri" panose="020F0502020204030204" pitchFamily="34" charset="0"/>
                <a:cs typeface="Calibri" panose="020F0502020204030204" pitchFamily="34" charset="0"/>
              </a:rPr>
              <a:t>Formação de imagens, parâmetros técnicos de qualidade</a:t>
            </a:r>
          </a:p>
        </p:txBody>
      </p:sp>
      <p:sp>
        <p:nvSpPr>
          <p:cNvPr id="2" name="CaixaDeTexto 2">
            <a:extLst>
              <a:ext uri="{FF2B5EF4-FFF2-40B4-BE49-F238E27FC236}">
                <a16:creationId xmlns:a16="http://schemas.microsoft.com/office/drawing/2014/main" xmlns="" id="{E39AF802-D320-C24B-13EB-B3687EB0020A}"/>
              </a:ext>
            </a:extLst>
          </p:cNvPr>
          <p:cNvSpPr txBox="1"/>
          <p:nvPr/>
        </p:nvSpPr>
        <p:spPr>
          <a:xfrm>
            <a:off x="7433008" y="5941362"/>
            <a:ext cx="4355433" cy="461665"/>
          </a:xfrm>
          <a:prstGeom prst="rect">
            <a:avLst/>
          </a:prstGeom>
          <a:noFill/>
        </p:spPr>
        <p:txBody>
          <a:bodyPr wrap="square" rtlCol="0">
            <a:spAutoFit/>
          </a:bodyPr>
          <a:lstStyle/>
          <a:p>
            <a:r>
              <a:rPr lang="pt-BR" sz="2400" dirty="0" smtClean="0">
                <a:latin typeface="Calibri" panose="020F0502020204030204" pitchFamily="34" charset="0"/>
                <a:cs typeface="Calibri" panose="020F0502020204030204" pitchFamily="34" charset="0"/>
              </a:rPr>
              <a:t>Professora Luciana </a:t>
            </a:r>
            <a:r>
              <a:rPr lang="pt-BR" sz="2400" dirty="0" err="1" smtClean="0">
                <a:latin typeface="Calibri" panose="020F0502020204030204" pitchFamily="34" charset="0"/>
                <a:cs typeface="Calibri" panose="020F0502020204030204" pitchFamily="34" charset="0"/>
              </a:rPr>
              <a:t>Storki</a:t>
            </a:r>
            <a:endParaRPr lang="pt-BR" sz="2400"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c58ba10d4_0_4"/>
          <p:cNvPicPr preferRelativeResize="0"/>
          <p:nvPr/>
        </p:nvPicPr>
        <p:blipFill>
          <a:blip r:embed="rId3">
            <a:alphaModFix/>
          </a:blip>
          <a:stretch>
            <a:fillRect/>
          </a:stretch>
        </p:blipFill>
        <p:spPr>
          <a:xfrm>
            <a:off x="0" y="0"/>
            <a:ext cx="12191999" cy="1268400"/>
          </a:xfrm>
          <a:prstGeom prst="rect">
            <a:avLst/>
          </a:prstGeom>
          <a:noFill/>
          <a:ln>
            <a:noFill/>
          </a:ln>
        </p:spPr>
      </p:pic>
      <p:sp>
        <p:nvSpPr>
          <p:cNvPr id="94" name="Google Shape;94;g10c58ba10d4_0_4"/>
          <p:cNvSpPr txBox="1">
            <a:spLocks noGrp="1"/>
          </p:cNvSpPr>
          <p:nvPr>
            <p:ph type="subTitle" idx="1"/>
          </p:nvPr>
        </p:nvSpPr>
        <p:spPr>
          <a:xfrm>
            <a:off x="0" y="0"/>
            <a:ext cx="12192000" cy="68580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dirty="0"/>
          </a:p>
        </p:txBody>
      </p:sp>
      <p:pic>
        <p:nvPicPr>
          <p:cNvPr id="3" name="Picture 2" descr="A close-up of a light bulb&#10;&#10;Description automatically generated">
            <a:extLst>
              <a:ext uri="{FF2B5EF4-FFF2-40B4-BE49-F238E27FC236}">
                <a16:creationId xmlns:a16="http://schemas.microsoft.com/office/drawing/2014/main" xmlns="" id="{54C40821-243A-964A-E63C-22897E4945BF}"/>
              </a:ext>
            </a:extLst>
          </p:cNvPr>
          <p:cNvPicPr>
            <a:picLocks noChangeAspect="1"/>
          </p:cNvPicPr>
          <p:nvPr/>
        </p:nvPicPr>
        <p:blipFill>
          <a:blip r:embed="rId4"/>
          <a:stretch>
            <a:fillRect/>
          </a:stretch>
        </p:blipFill>
        <p:spPr>
          <a:xfrm>
            <a:off x="4069592" y="19838"/>
            <a:ext cx="2743190" cy="2143125"/>
          </a:xfrm>
          <a:prstGeom prst="rect">
            <a:avLst/>
          </a:prstGeom>
        </p:spPr>
      </p:pic>
      <p:pic>
        <p:nvPicPr>
          <p:cNvPr id="5" name="Picture 4" descr="Diagram of a diagram of a machine&#10;&#10;Description automatically generated">
            <a:extLst>
              <a:ext uri="{FF2B5EF4-FFF2-40B4-BE49-F238E27FC236}">
                <a16:creationId xmlns:a16="http://schemas.microsoft.com/office/drawing/2014/main" xmlns="" id="{DF944365-09A2-EA78-B2AE-9667CB2EAE58}"/>
              </a:ext>
            </a:extLst>
          </p:cNvPr>
          <p:cNvPicPr>
            <a:picLocks noChangeAspect="1"/>
          </p:cNvPicPr>
          <p:nvPr/>
        </p:nvPicPr>
        <p:blipFill>
          <a:blip r:embed="rId5"/>
          <a:stretch>
            <a:fillRect/>
          </a:stretch>
        </p:blipFill>
        <p:spPr>
          <a:xfrm>
            <a:off x="62412" y="3094852"/>
            <a:ext cx="4049476" cy="1714500"/>
          </a:xfrm>
          <a:prstGeom prst="rect">
            <a:avLst/>
          </a:prstGeom>
        </p:spPr>
      </p:pic>
      <p:pic>
        <p:nvPicPr>
          <p:cNvPr id="7" name="Picture 6" descr="A white rectangular machine with a black border&#10;&#10;Description automatically generated with medium confidence">
            <a:extLst>
              <a:ext uri="{FF2B5EF4-FFF2-40B4-BE49-F238E27FC236}">
                <a16:creationId xmlns:a16="http://schemas.microsoft.com/office/drawing/2014/main" xmlns="" id="{9688895C-2D88-A3FA-E726-97A0545377F5}"/>
              </a:ext>
            </a:extLst>
          </p:cNvPr>
          <p:cNvPicPr>
            <a:picLocks noChangeAspect="1"/>
          </p:cNvPicPr>
          <p:nvPr/>
        </p:nvPicPr>
        <p:blipFill>
          <a:blip r:embed="rId6"/>
          <a:stretch>
            <a:fillRect/>
          </a:stretch>
        </p:blipFill>
        <p:spPr>
          <a:xfrm>
            <a:off x="7520806" y="2338841"/>
            <a:ext cx="4519159" cy="4519159"/>
          </a:xfrm>
          <a:prstGeom prst="rect">
            <a:avLst/>
          </a:prstGeom>
        </p:spPr>
      </p:pic>
      <p:pic>
        <p:nvPicPr>
          <p:cNvPr id="9" name="Picture 8" descr="A medical equipment with a table&#10;&#10;Description automatically generated with medium confidence">
            <a:extLst>
              <a:ext uri="{FF2B5EF4-FFF2-40B4-BE49-F238E27FC236}">
                <a16:creationId xmlns:a16="http://schemas.microsoft.com/office/drawing/2014/main" xmlns="" id="{92C827DF-93BE-67FA-E1E8-FB089A09E4FE}"/>
              </a:ext>
            </a:extLst>
          </p:cNvPr>
          <p:cNvPicPr>
            <a:picLocks noChangeAspect="1"/>
          </p:cNvPicPr>
          <p:nvPr/>
        </p:nvPicPr>
        <p:blipFill>
          <a:blip r:embed="rId7"/>
          <a:stretch>
            <a:fillRect/>
          </a:stretch>
        </p:blipFill>
        <p:spPr>
          <a:xfrm>
            <a:off x="75168" y="4892008"/>
            <a:ext cx="4023965" cy="1943100"/>
          </a:xfrm>
          <a:prstGeom prst="rect">
            <a:avLst/>
          </a:prstGeom>
        </p:spPr>
      </p:pic>
      <p:pic>
        <p:nvPicPr>
          <p:cNvPr id="11" name="Picture 10" descr="A diagram of a person's face&#10;&#10;Description automatically generated">
            <a:extLst>
              <a:ext uri="{FF2B5EF4-FFF2-40B4-BE49-F238E27FC236}">
                <a16:creationId xmlns:a16="http://schemas.microsoft.com/office/drawing/2014/main" xmlns="" id="{2BDE7E64-20D7-A139-0123-6DA04618017B}"/>
              </a:ext>
            </a:extLst>
          </p:cNvPr>
          <p:cNvPicPr>
            <a:picLocks noChangeAspect="1"/>
          </p:cNvPicPr>
          <p:nvPr/>
        </p:nvPicPr>
        <p:blipFill>
          <a:blip r:embed="rId8"/>
          <a:stretch>
            <a:fillRect/>
          </a:stretch>
        </p:blipFill>
        <p:spPr>
          <a:xfrm>
            <a:off x="9032199" y="663192"/>
            <a:ext cx="1467282" cy="2392300"/>
          </a:xfrm>
          <a:prstGeom prst="rect">
            <a:avLst/>
          </a:prstGeom>
        </p:spPr>
      </p:pic>
      <p:pic>
        <p:nvPicPr>
          <p:cNvPr id="13" name="Picture 12" descr="A grey rectangular object with a white label&#10;&#10;Description automatically generated">
            <a:extLst>
              <a:ext uri="{FF2B5EF4-FFF2-40B4-BE49-F238E27FC236}">
                <a16:creationId xmlns:a16="http://schemas.microsoft.com/office/drawing/2014/main" xmlns="" id="{CD7B9F76-AACE-0F83-B1B4-2FF62340A4C7}"/>
              </a:ext>
            </a:extLst>
          </p:cNvPr>
          <p:cNvPicPr>
            <a:picLocks noChangeAspect="1"/>
          </p:cNvPicPr>
          <p:nvPr/>
        </p:nvPicPr>
        <p:blipFill>
          <a:blip r:embed="rId9"/>
          <a:stretch>
            <a:fillRect/>
          </a:stretch>
        </p:blipFill>
        <p:spPr>
          <a:xfrm>
            <a:off x="2411614" y="19838"/>
            <a:ext cx="1647920" cy="2361621"/>
          </a:xfrm>
          <a:prstGeom prst="rect">
            <a:avLst/>
          </a:prstGeom>
        </p:spPr>
      </p:pic>
      <p:pic>
        <p:nvPicPr>
          <p:cNvPr id="15" name="Picture 14" descr="A diagram of a light source&#10;&#10;Description automatically generated">
            <a:extLst>
              <a:ext uri="{FF2B5EF4-FFF2-40B4-BE49-F238E27FC236}">
                <a16:creationId xmlns:a16="http://schemas.microsoft.com/office/drawing/2014/main" xmlns="" id="{A77FAD20-503A-4039-DE9C-BB2603546FB6}"/>
              </a:ext>
            </a:extLst>
          </p:cNvPr>
          <p:cNvPicPr>
            <a:picLocks noChangeAspect="1"/>
          </p:cNvPicPr>
          <p:nvPr/>
        </p:nvPicPr>
        <p:blipFill>
          <a:blip r:embed="rId10"/>
          <a:stretch>
            <a:fillRect/>
          </a:stretch>
        </p:blipFill>
        <p:spPr>
          <a:xfrm>
            <a:off x="10058" y="19838"/>
            <a:ext cx="2391498" cy="2361621"/>
          </a:xfrm>
          <a:prstGeom prst="rect">
            <a:avLst/>
          </a:prstGeom>
        </p:spPr>
      </p:pic>
      <p:pic>
        <p:nvPicPr>
          <p:cNvPr id="17" name="Picture 16" descr="A black square object with a wire&#10;&#10;Description automatically generated">
            <a:extLst>
              <a:ext uri="{FF2B5EF4-FFF2-40B4-BE49-F238E27FC236}">
                <a16:creationId xmlns:a16="http://schemas.microsoft.com/office/drawing/2014/main" xmlns="" id="{84077B9D-52BE-602B-8EDA-A40636962F08}"/>
              </a:ext>
            </a:extLst>
          </p:cNvPr>
          <p:cNvPicPr>
            <a:picLocks noChangeAspect="1"/>
          </p:cNvPicPr>
          <p:nvPr/>
        </p:nvPicPr>
        <p:blipFill>
          <a:blip r:embed="rId11"/>
          <a:stretch>
            <a:fillRect/>
          </a:stretch>
        </p:blipFill>
        <p:spPr>
          <a:xfrm>
            <a:off x="3950434" y="4397496"/>
            <a:ext cx="3520806" cy="2437612"/>
          </a:xfrm>
          <a:prstGeom prst="rect">
            <a:avLst/>
          </a:prstGeom>
        </p:spPr>
      </p:pic>
      <p:pic>
        <p:nvPicPr>
          <p:cNvPr id="19" name="Picture 18" descr="A white electronic device with buttons&#10;&#10;Description automatically generated">
            <a:extLst>
              <a:ext uri="{FF2B5EF4-FFF2-40B4-BE49-F238E27FC236}">
                <a16:creationId xmlns:a16="http://schemas.microsoft.com/office/drawing/2014/main" xmlns="" id="{6ED89159-926E-A6DF-D33B-597A2A856BF6}"/>
              </a:ext>
            </a:extLst>
          </p:cNvPr>
          <p:cNvPicPr>
            <a:picLocks noChangeAspect="1"/>
          </p:cNvPicPr>
          <p:nvPr/>
        </p:nvPicPr>
        <p:blipFill>
          <a:blip r:embed="rId12"/>
          <a:stretch>
            <a:fillRect/>
          </a:stretch>
        </p:blipFill>
        <p:spPr>
          <a:xfrm>
            <a:off x="7619939" y="5067452"/>
            <a:ext cx="1614485" cy="1767656"/>
          </a:xfrm>
          <a:prstGeom prst="rect">
            <a:avLst/>
          </a:prstGeom>
        </p:spPr>
      </p:pic>
      <p:pic>
        <p:nvPicPr>
          <p:cNvPr id="21" name="Picture 20" descr="A room with several machines&#10;&#10;Description automatically generated with medium confidence">
            <a:extLst>
              <a:ext uri="{FF2B5EF4-FFF2-40B4-BE49-F238E27FC236}">
                <a16:creationId xmlns:a16="http://schemas.microsoft.com/office/drawing/2014/main" xmlns="" id="{BA31B9DA-5F2E-4D30-EF84-00ABFB0A4C30}"/>
              </a:ext>
            </a:extLst>
          </p:cNvPr>
          <p:cNvPicPr>
            <a:picLocks noChangeAspect="1"/>
          </p:cNvPicPr>
          <p:nvPr/>
        </p:nvPicPr>
        <p:blipFill>
          <a:blip r:embed="rId13"/>
          <a:stretch>
            <a:fillRect/>
          </a:stretch>
        </p:blipFill>
        <p:spPr>
          <a:xfrm>
            <a:off x="6215807" y="19838"/>
            <a:ext cx="2743190" cy="2984619"/>
          </a:xfrm>
          <a:prstGeom prst="rect">
            <a:avLst/>
          </a:prstGeom>
        </p:spPr>
      </p:pic>
      <p:pic>
        <p:nvPicPr>
          <p:cNvPr id="23" name="Picture 22" descr="A collage of different types of aprons&#10;&#10;Description automatically generated">
            <a:extLst>
              <a:ext uri="{FF2B5EF4-FFF2-40B4-BE49-F238E27FC236}">
                <a16:creationId xmlns:a16="http://schemas.microsoft.com/office/drawing/2014/main" xmlns="" id="{E9D1F51E-91FF-24AC-A32E-7EDFB5E95991}"/>
              </a:ext>
            </a:extLst>
          </p:cNvPr>
          <p:cNvPicPr>
            <a:picLocks noChangeAspect="1"/>
          </p:cNvPicPr>
          <p:nvPr/>
        </p:nvPicPr>
        <p:blipFill>
          <a:blip r:embed="rId14"/>
          <a:stretch>
            <a:fillRect/>
          </a:stretch>
        </p:blipFill>
        <p:spPr>
          <a:xfrm>
            <a:off x="10470389" y="0"/>
            <a:ext cx="1731667" cy="3094852"/>
          </a:xfrm>
          <a:prstGeom prst="rect">
            <a:avLst/>
          </a:prstGeom>
        </p:spPr>
      </p:pic>
      <p:pic>
        <p:nvPicPr>
          <p:cNvPr id="25" name="Picture 24" descr="A white air conditioner on a wall&#10;&#10;Description automatically generated">
            <a:extLst>
              <a:ext uri="{FF2B5EF4-FFF2-40B4-BE49-F238E27FC236}">
                <a16:creationId xmlns:a16="http://schemas.microsoft.com/office/drawing/2014/main" xmlns="" id="{4B42561C-8EA0-84F2-8C4F-2CB6274AB426}"/>
              </a:ext>
            </a:extLst>
          </p:cNvPr>
          <p:cNvPicPr>
            <a:picLocks noChangeAspect="1"/>
          </p:cNvPicPr>
          <p:nvPr/>
        </p:nvPicPr>
        <p:blipFill>
          <a:blip r:embed="rId15"/>
          <a:stretch>
            <a:fillRect/>
          </a:stretch>
        </p:blipFill>
        <p:spPr>
          <a:xfrm>
            <a:off x="4059534" y="3004457"/>
            <a:ext cx="3205427" cy="1600200"/>
          </a:xfrm>
          <a:prstGeom prst="rect">
            <a:avLst/>
          </a:prstGeom>
        </p:spPr>
      </p:pic>
    </p:spTree>
    <p:extLst>
      <p:ext uri="{BB962C8B-B14F-4D97-AF65-F5344CB8AC3E}">
        <p14:creationId xmlns:p14="http://schemas.microsoft.com/office/powerpoint/2010/main" val="237510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c58ba10d4_0_4"/>
          <p:cNvPicPr preferRelativeResize="0"/>
          <p:nvPr/>
        </p:nvPicPr>
        <p:blipFill>
          <a:blip r:embed="rId3">
            <a:alphaModFix/>
          </a:blip>
          <a:stretch>
            <a:fillRect/>
          </a:stretch>
        </p:blipFill>
        <p:spPr>
          <a:xfrm>
            <a:off x="0" y="0"/>
            <a:ext cx="12191999" cy="1268400"/>
          </a:xfrm>
          <a:prstGeom prst="rect">
            <a:avLst/>
          </a:prstGeom>
          <a:noFill/>
          <a:ln>
            <a:noFill/>
          </a:ln>
        </p:spPr>
      </p:pic>
      <p:sp>
        <p:nvSpPr>
          <p:cNvPr id="93" name="Google Shape;93;g10c58ba10d4_0_4"/>
          <p:cNvSpPr txBox="1">
            <a:spLocks noGrp="1"/>
          </p:cNvSpPr>
          <p:nvPr>
            <p:ph type="ctrTitle"/>
          </p:nvPr>
        </p:nvSpPr>
        <p:spPr>
          <a:xfrm>
            <a:off x="0" y="1071717"/>
            <a:ext cx="2925925" cy="984586"/>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pt-BR" dirty="0"/>
              <a:t>Gerador</a:t>
            </a:r>
            <a:endParaRPr dirty="0"/>
          </a:p>
        </p:txBody>
      </p:sp>
      <p:sp>
        <p:nvSpPr>
          <p:cNvPr id="94" name="Google Shape;94;g10c58ba10d4_0_4"/>
          <p:cNvSpPr txBox="1">
            <a:spLocks noGrp="1"/>
          </p:cNvSpPr>
          <p:nvPr>
            <p:ph type="subTitle" idx="1"/>
          </p:nvPr>
        </p:nvSpPr>
        <p:spPr>
          <a:xfrm>
            <a:off x="0" y="1897626"/>
            <a:ext cx="12191999" cy="4960374"/>
          </a:xfrm>
          <a:prstGeom prst="rect">
            <a:avLst/>
          </a:prstGeom>
        </p:spPr>
        <p:txBody>
          <a:bodyPr spcFirstLastPara="1" wrap="square" lIns="91425" tIns="45700" rIns="91425" bIns="45700" anchor="t" anchorCtr="0">
            <a:normAutofit fontScale="92500" lnSpcReduction="20000"/>
          </a:bodyPr>
          <a:lstStyle/>
          <a:p>
            <a:pPr marL="12700" algn="just">
              <a:lnSpc>
                <a:spcPct val="100000"/>
              </a:lnSpc>
              <a:spcBef>
                <a:spcPts val="100"/>
              </a:spcBef>
            </a:pPr>
            <a:r>
              <a:rPr lang="pt-BR" sz="2600" b="1" dirty="0">
                <a:solidFill>
                  <a:schemeClr val="tx1"/>
                </a:solidFill>
                <a:latin typeface="Calibri" panose="020F0502020204030204" pitchFamily="34" charset="0"/>
                <a:ea typeface="Calibri" panose="020F0502020204030204" pitchFamily="34" charset="0"/>
                <a:cs typeface="Calibri" panose="020F0502020204030204" pitchFamily="34" charset="0"/>
              </a:rPr>
              <a:t>Gerador</a:t>
            </a:r>
            <a:r>
              <a:rPr lang="pt-BR" sz="2600" b="1"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b="1"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600" b="1"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b="1" dirty="0">
                <a:solidFill>
                  <a:schemeClr val="tx1"/>
                </a:solidFill>
                <a:latin typeface="Calibri" panose="020F0502020204030204" pitchFamily="34" charset="0"/>
                <a:ea typeface="Calibri" panose="020F0502020204030204" pitchFamily="34" charset="0"/>
                <a:cs typeface="Calibri" panose="020F0502020204030204" pitchFamily="34" charset="0"/>
              </a:rPr>
              <a:t>Alta</a:t>
            </a:r>
            <a:r>
              <a:rPr lang="pt-BR" sz="2600" b="1"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b="1" spc="-10" dirty="0">
                <a:solidFill>
                  <a:schemeClr val="tx1"/>
                </a:solidFill>
                <a:latin typeface="Calibri" panose="020F0502020204030204" pitchFamily="34" charset="0"/>
                <a:ea typeface="Calibri" panose="020F0502020204030204" pitchFamily="34" charset="0"/>
                <a:cs typeface="Calibri" panose="020F0502020204030204" pitchFamily="34" charset="0"/>
              </a:rPr>
              <a:t>Tensão</a:t>
            </a:r>
            <a:endPar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5080" algn="just">
              <a:lnSpc>
                <a:spcPct val="100400"/>
              </a:lnSpc>
              <a:spcBef>
                <a:spcPts val="2140"/>
              </a:spcBef>
            </a:pP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Os</a:t>
            </a:r>
            <a:r>
              <a:rPr lang="pt-BR" sz="2600" spc="-10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transformadores</a:t>
            </a:r>
            <a:r>
              <a:rPr lang="pt-BR" sz="2600" spc="1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para</a:t>
            </a:r>
            <a:r>
              <a:rPr lang="pt-BR" sz="26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spc="-10" dirty="0">
                <a:solidFill>
                  <a:schemeClr val="tx1"/>
                </a:solidFill>
                <a:latin typeface="Calibri" panose="020F0502020204030204" pitchFamily="34" charset="0"/>
                <a:ea typeface="Calibri" panose="020F0502020204030204" pitchFamily="34" charset="0"/>
                <a:cs typeface="Calibri" panose="020F0502020204030204" pitchFamily="34" charset="0"/>
              </a:rPr>
              <a:t>raios-</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x</a:t>
            </a:r>
            <a:r>
              <a:rPr lang="pt-BR" sz="26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tem sua aplicação junto ao aparelho de raios-X com uma função um pouco diferente doque vemos outros geradores convencionais. Em</a:t>
            </a:r>
            <a:r>
              <a:rPr lang="pt-BR" sz="26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diversos</a:t>
            </a:r>
            <a:r>
              <a:rPr lang="pt-BR" sz="2600"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spc="-10" dirty="0">
                <a:solidFill>
                  <a:schemeClr val="tx1"/>
                </a:solidFill>
                <a:latin typeface="Calibri" panose="020F0502020204030204" pitchFamily="34" charset="0"/>
                <a:ea typeface="Calibri" panose="020F0502020204030204" pitchFamily="34" charset="0"/>
                <a:cs typeface="Calibri" panose="020F0502020204030204" pitchFamily="34" charset="0"/>
              </a:rPr>
              <a:t>geradores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600" spc="-1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alta</a:t>
            </a:r>
            <a:r>
              <a:rPr lang="pt-BR" sz="26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tensão</a:t>
            </a:r>
            <a:r>
              <a:rPr lang="pt-BR" sz="2600" spc="-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spc="-10" dirty="0">
                <a:solidFill>
                  <a:schemeClr val="tx1"/>
                </a:solidFill>
                <a:latin typeface="Calibri" panose="020F0502020204030204" pitchFamily="34" charset="0"/>
                <a:ea typeface="Calibri" panose="020F0502020204030204" pitchFamily="34" charset="0"/>
                <a:cs typeface="Calibri" panose="020F0502020204030204" pitchFamily="34" charset="0"/>
              </a:rPr>
              <a:t>convencionais p</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odem</a:t>
            </a:r>
            <a:r>
              <a:rPr lang="pt-BR" sz="2600" spc="-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ser</a:t>
            </a:r>
            <a:r>
              <a:rPr lang="pt-BR" sz="2600" spc="-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spc="-10" dirty="0">
                <a:solidFill>
                  <a:schemeClr val="tx1"/>
                </a:solidFill>
                <a:latin typeface="Calibri" panose="020F0502020204030204" pitchFamily="34" charset="0"/>
                <a:ea typeface="Calibri" panose="020F0502020204030204" pitchFamily="34" charset="0"/>
                <a:cs typeface="Calibri" panose="020F0502020204030204" pitchFamily="34" charset="0"/>
              </a:rPr>
              <a:t>projetados</a:t>
            </a:r>
            <a:r>
              <a:rPr lang="pt-BR" sz="2600" spc="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spc="-25" dirty="0">
                <a:solidFill>
                  <a:schemeClr val="tx1"/>
                </a:solidFill>
                <a:latin typeface="Calibri" panose="020F0502020204030204" pitchFamily="34" charset="0"/>
                <a:ea typeface="Calibri" panose="020F0502020204030204" pitchFamily="34" charset="0"/>
                <a:cs typeface="Calibri" panose="020F0502020204030204" pitchFamily="34" charset="0"/>
              </a:rPr>
              <a:t>com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vários</a:t>
            </a:r>
            <a:r>
              <a:rPr lang="pt-BR" sz="2600"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níveis</a:t>
            </a:r>
            <a:r>
              <a:rPr lang="pt-BR" sz="2600"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600" spc="-9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tensão</a:t>
            </a:r>
            <a:r>
              <a:rPr lang="pt-BR" sz="26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pt-BR" sz="2600" spc="-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err="1">
                <a:solidFill>
                  <a:schemeClr val="tx1"/>
                </a:solidFill>
                <a:latin typeface="Calibri" panose="020F0502020204030204" pitchFamily="34" charset="0"/>
                <a:ea typeface="Calibri" panose="020F0502020204030204" pitchFamily="34" charset="0"/>
                <a:cs typeface="Calibri" panose="020F0502020204030204" pitchFamily="34" charset="0"/>
              </a:rPr>
              <a:t>mA</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t-BR" sz="2600" spc="-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tanto</a:t>
            </a:r>
            <a:r>
              <a:rPr lang="pt-BR" sz="2600" spc="-8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no</a:t>
            </a:r>
            <a:r>
              <a:rPr lang="pt-BR" sz="2600" spc="-1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primário</a:t>
            </a:r>
            <a:r>
              <a:rPr lang="pt-BR" sz="26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quanto</a:t>
            </a:r>
            <a:r>
              <a:rPr lang="pt-BR" sz="2600"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secundário</a:t>
            </a:r>
            <a:r>
              <a:rPr lang="pt-BR" sz="26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spc="-20" dirty="0">
                <a:solidFill>
                  <a:schemeClr val="tx1"/>
                </a:solidFill>
                <a:latin typeface="Calibri" panose="020F0502020204030204" pitchFamily="34" charset="0"/>
                <a:ea typeface="Calibri" panose="020F0502020204030204" pitchFamily="34" charset="0"/>
                <a:cs typeface="Calibri" panose="020F0502020204030204" pitchFamily="34" charset="0"/>
              </a:rPr>
              <a:t>para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atender</a:t>
            </a:r>
            <a:r>
              <a:rPr lang="pt-BR" sz="26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os</a:t>
            </a:r>
            <a:r>
              <a:rPr lang="pt-BR" sz="26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mais</a:t>
            </a:r>
            <a:r>
              <a:rPr lang="pt-BR" sz="2600" spc="-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diversos</a:t>
            </a:r>
            <a:r>
              <a:rPr lang="pt-BR" sz="2600" spc="7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spc="-10" dirty="0">
                <a:solidFill>
                  <a:schemeClr val="tx1"/>
                </a:solidFill>
                <a:latin typeface="Calibri" panose="020F0502020204030204" pitchFamily="34" charset="0"/>
                <a:ea typeface="Calibri" panose="020F0502020204030204" pitchFamily="34" charset="0"/>
                <a:cs typeface="Calibri" panose="020F0502020204030204" pitchFamily="34" charset="0"/>
              </a:rPr>
              <a:t>geradores</a:t>
            </a:r>
            <a:r>
              <a:rPr lang="pt-BR" sz="2600" spc="1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desde</a:t>
            </a:r>
            <a:r>
              <a:rPr lang="pt-BR" sz="26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600" spc="-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uso</a:t>
            </a:r>
            <a:r>
              <a:rPr lang="pt-BR" sz="2600" spc="-1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veterinário</a:t>
            </a:r>
            <a:r>
              <a:rPr lang="pt-BR" sz="2600" spc="8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até</a:t>
            </a:r>
            <a:r>
              <a:rPr lang="pt-BR" sz="2600" spc="-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600" spc="-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spc="-25" dirty="0">
                <a:solidFill>
                  <a:schemeClr val="tx1"/>
                </a:solidFill>
                <a:latin typeface="Calibri" panose="020F0502020204030204" pitchFamily="34" charset="0"/>
                <a:ea typeface="Calibri" panose="020F0502020204030204" pitchFamily="34" charset="0"/>
                <a:cs typeface="Calibri" panose="020F0502020204030204" pitchFamily="34" charset="0"/>
              </a:rPr>
              <a:t>uso </a:t>
            </a:r>
            <a:r>
              <a:rPr lang="pt-BR" sz="2600" spc="-10" dirty="0">
                <a:solidFill>
                  <a:schemeClr val="tx1"/>
                </a:solidFill>
                <a:latin typeface="Calibri" panose="020F0502020204030204" pitchFamily="34" charset="0"/>
                <a:ea typeface="Calibri" panose="020F0502020204030204" pitchFamily="34" charset="0"/>
                <a:cs typeface="Calibri" panose="020F0502020204030204" pitchFamily="34" charset="0"/>
              </a:rPr>
              <a:t>médico. Dependendo diretamente de sua utilização e potência necessária.</a:t>
            </a:r>
            <a:endPar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140"/>
              </a:spcBef>
            </a:pPr>
            <a:endPar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algn="just">
              <a:lnSpc>
                <a:spcPct val="100000"/>
              </a:lnSpc>
              <a:spcBef>
                <a:spcPts val="5"/>
              </a:spcBef>
            </a:pPr>
            <a:r>
              <a:rPr lang="pt-BR" sz="2600" b="1" dirty="0">
                <a:solidFill>
                  <a:schemeClr val="tx1"/>
                </a:solidFill>
                <a:latin typeface="Calibri" panose="020F0502020204030204" pitchFamily="34" charset="0"/>
                <a:ea typeface="Calibri" panose="020F0502020204030204" pitchFamily="34" charset="0"/>
                <a:cs typeface="Calibri" panose="020F0502020204030204" pitchFamily="34" charset="0"/>
              </a:rPr>
              <a:t>Função</a:t>
            </a:r>
            <a:r>
              <a:rPr lang="pt-BR" sz="2600" b="1" spc="-1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b="1" dirty="0">
                <a:solidFill>
                  <a:schemeClr val="tx1"/>
                </a:solidFill>
                <a:latin typeface="Calibri" panose="020F0502020204030204" pitchFamily="34" charset="0"/>
                <a:ea typeface="Calibri" panose="020F0502020204030204" pitchFamily="34" charset="0"/>
                <a:cs typeface="Calibri" panose="020F0502020204030204" pitchFamily="34" charset="0"/>
              </a:rPr>
              <a:t>do</a:t>
            </a:r>
            <a:r>
              <a:rPr lang="pt-BR" sz="2600" b="1"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b="1" spc="-10" dirty="0">
                <a:solidFill>
                  <a:schemeClr val="tx1"/>
                </a:solidFill>
                <a:latin typeface="Calibri" panose="020F0502020204030204" pitchFamily="34" charset="0"/>
                <a:ea typeface="Calibri" panose="020F0502020204030204" pitchFamily="34" charset="0"/>
                <a:cs typeface="Calibri" panose="020F0502020204030204" pitchFamily="34" charset="0"/>
              </a:rPr>
              <a:t>Transformador</a:t>
            </a:r>
            <a:r>
              <a:rPr lang="pt-BR" sz="2600" b="1"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b="1"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600" b="1"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b="1" dirty="0">
                <a:solidFill>
                  <a:schemeClr val="tx1"/>
                </a:solidFill>
                <a:latin typeface="Calibri" panose="020F0502020204030204" pitchFamily="34" charset="0"/>
                <a:ea typeface="Calibri" panose="020F0502020204030204" pitchFamily="34" charset="0"/>
                <a:cs typeface="Calibri" panose="020F0502020204030204" pitchFamily="34" charset="0"/>
              </a:rPr>
              <a:t>Alta</a:t>
            </a:r>
            <a:r>
              <a:rPr lang="pt-BR" sz="2600" b="1" spc="-17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600" b="1" spc="-10" dirty="0">
                <a:solidFill>
                  <a:schemeClr val="tx1"/>
                </a:solidFill>
                <a:latin typeface="Calibri" panose="020F0502020204030204" pitchFamily="34" charset="0"/>
                <a:ea typeface="Calibri" panose="020F0502020204030204" pitchFamily="34" charset="0"/>
                <a:cs typeface="Calibri" panose="020F0502020204030204" pitchFamily="34" charset="0"/>
              </a:rPr>
              <a:t>Tensão</a:t>
            </a:r>
          </a:p>
          <a:p>
            <a:pPr marL="12700" algn="just">
              <a:lnSpc>
                <a:spcPct val="100000"/>
              </a:lnSpc>
              <a:spcBef>
                <a:spcPts val="5"/>
              </a:spcBef>
            </a:pPr>
            <a:endPar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140"/>
              </a:spcBef>
            </a:pP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Este equipamento tem sua atuação principal na regulagem da tensão elétrica utilizada no</a:t>
            </a:r>
          </a:p>
          <a:p>
            <a:pPr algn="just">
              <a:lnSpc>
                <a:spcPct val="100000"/>
              </a:lnSpc>
              <a:spcBef>
                <a:spcPts val="140"/>
              </a:spcBef>
            </a:pP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equipamento. Atua recebendo a carga elétrica da rede elétrica regulando e estabilizando a</a:t>
            </a:r>
          </a:p>
          <a:p>
            <a:pPr algn="just">
              <a:lnSpc>
                <a:spcPct val="100000"/>
              </a:lnSpc>
              <a:spcBef>
                <a:spcPts val="140"/>
              </a:spcBef>
            </a:pP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tensão de entrada. Acumula a energia assim criando grande carga elevando a tensão. Regula a</a:t>
            </a:r>
          </a:p>
          <a:p>
            <a:pPr algn="just">
              <a:lnSpc>
                <a:spcPct val="100000"/>
              </a:lnSpc>
              <a:spcBef>
                <a:spcPts val="140"/>
              </a:spcBef>
            </a:pP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voltagem KV de acordo com a técnica aplicada pelo operador, também a intensidade medida em</a:t>
            </a:r>
          </a:p>
          <a:p>
            <a:pPr algn="just">
              <a:lnSpc>
                <a:spcPct val="100000"/>
              </a:lnSpc>
              <a:spcBef>
                <a:spcPts val="140"/>
              </a:spcBef>
            </a:pPr>
            <a:r>
              <a:rPr lang="pt-BR" sz="2600" dirty="0" err="1">
                <a:solidFill>
                  <a:schemeClr val="tx1"/>
                </a:solidFill>
                <a:latin typeface="Calibri" panose="020F0502020204030204" pitchFamily="34" charset="0"/>
                <a:ea typeface="Calibri" panose="020F0502020204030204" pitchFamily="34" charset="0"/>
                <a:cs typeface="Calibri" panose="020F0502020204030204" pitchFamily="34" charset="0"/>
              </a:rPr>
              <a:t>mA.</a:t>
            </a: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 Ou seja este equipamento tem a função de acumular a energia e transforma-la, reduzindo a</a:t>
            </a:r>
          </a:p>
          <a:p>
            <a:pPr algn="just">
              <a:lnSpc>
                <a:spcPct val="100000"/>
              </a:lnSpc>
              <a:spcBef>
                <a:spcPts val="140"/>
              </a:spcBef>
            </a:pPr>
            <a:r>
              <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rPr>
              <a:t>tensão e elevando drasticamente a intensidade da corrente.</a:t>
            </a:r>
          </a:p>
          <a:p>
            <a:pPr marL="12700" algn="just">
              <a:lnSpc>
                <a:spcPts val="2855"/>
              </a:lnSpc>
            </a:pPr>
            <a:endParaRPr lang="pt-BR" sz="2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1000"/>
              </a:spcBef>
              <a:spcAft>
                <a:spcPts val="0"/>
              </a:spcAft>
              <a:buNone/>
            </a:pPr>
            <a:endParaRPr dirty="0"/>
          </a:p>
        </p:txBody>
      </p:sp>
    </p:spTree>
    <p:extLst>
      <p:ext uri="{BB962C8B-B14F-4D97-AF65-F5344CB8AC3E}">
        <p14:creationId xmlns:p14="http://schemas.microsoft.com/office/powerpoint/2010/main" val="127713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
        <p:cNvGrpSpPr/>
        <p:nvPr/>
      </p:nvGrpSpPr>
      <p:grpSpPr>
        <a:xfrm>
          <a:off x="0" y="0"/>
          <a:ext cx="0" cy="0"/>
          <a:chOff x="0" y="0"/>
          <a:chExt cx="0" cy="0"/>
        </a:xfrm>
      </p:grpSpPr>
      <p:sp>
        <p:nvSpPr>
          <p:cNvPr id="99" name="Rectangle 98">
            <a:extLst>
              <a:ext uri="{FF2B5EF4-FFF2-40B4-BE49-F238E27FC236}">
                <a16:creationId xmlns:a16="http://schemas.microsoft.com/office/drawing/2014/main" xmlns="" id="{51F77B6A-7F53-4B28-B73D-C8CC899AB2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26840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g10c58ba10d4_0_4"/>
          <p:cNvSpPr txBox="1">
            <a:spLocks noGrp="1"/>
          </p:cNvSpPr>
          <p:nvPr>
            <p:ph type="subTitle" idx="1"/>
          </p:nvPr>
        </p:nvSpPr>
        <p:spPr>
          <a:xfrm>
            <a:off x="7279777" y="2489141"/>
            <a:ext cx="4203323" cy="3456291"/>
          </a:xfrm>
          <a:prstGeom prst="rect">
            <a:avLst/>
          </a:prstGeom>
        </p:spPr>
        <p:txBody>
          <a:bodyPr spcFirstLastPara="1" lIns="91425" tIns="45700" rIns="91425" bIns="45700" anchorCtr="0">
            <a:normAutofit fontScale="92500" lnSpcReduction="10000"/>
          </a:bodyPr>
          <a:lstStyle/>
          <a:p>
            <a:pPr marL="12700" marR="5080" algn="just">
              <a:spcBef>
                <a:spcPts val="105"/>
              </a:spcBef>
            </a:pPr>
            <a:r>
              <a:rPr lang="pt-BR" sz="1800" spc="114" dirty="0">
                <a:solidFill>
                  <a:schemeClr val="bg1"/>
                </a:solidFill>
                <a:latin typeface="Trebuchet MS"/>
                <a:cs typeface="Trebuchet MS"/>
              </a:rPr>
              <a:t>		</a:t>
            </a:r>
            <a:r>
              <a:rPr lang="pt-BR" sz="1800" spc="114" dirty="0">
                <a:solidFill>
                  <a:schemeClr val="bg1"/>
                </a:solidFill>
                <a:latin typeface="Calibri" panose="020F0502020204030204" pitchFamily="34" charset="0"/>
                <a:ea typeface="Calibri" panose="020F0502020204030204" pitchFamily="34" charset="0"/>
                <a:cs typeface="Calibri" panose="020F0502020204030204" pitchFamily="34" charset="0"/>
              </a:rPr>
              <a:t>Durante</a:t>
            </a:r>
            <a:r>
              <a:rPr lang="pt-BR" sz="1800" spc="-3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30" dirty="0">
                <a:solidFill>
                  <a:schemeClr val="bg1"/>
                </a:solidFill>
                <a:latin typeface="Calibri" panose="020F0502020204030204" pitchFamily="34" charset="0"/>
                <a:ea typeface="Calibri" panose="020F0502020204030204" pitchFamily="34" charset="0"/>
                <a:cs typeface="Calibri" panose="020F0502020204030204" pitchFamily="34" charset="0"/>
              </a:rPr>
              <a:t>nossa</a:t>
            </a:r>
            <a:r>
              <a:rPr lang="pt-BR" sz="1800" spc="-3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45" dirty="0">
                <a:solidFill>
                  <a:schemeClr val="bg1"/>
                </a:solidFill>
                <a:latin typeface="Calibri" panose="020F0502020204030204" pitchFamily="34" charset="0"/>
                <a:ea typeface="Calibri" panose="020F0502020204030204" pitchFamily="34" charset="0"/>
                <a:cs typeface="Calibri" panose="020F0502020204030204" pitchFamily="34" charset="0"/>
              </a:rPr>
              <a:t>jornada</a:t>
            </a:r>
            <a:r>
              <a:rPr lang="pt-BR" sz="1800" spc="-35" dirty="0">
                <a:solidFill>
                  <a:schemeClr val="bg1"/>
                </a:solidFill>
                <a:latin typeface="Calibri" panose="020F0502020204030204" pitchFamily="34" charset="0"/>
                <a:ea typeface="Calibri" panose="020F0502020204030204" pitchFamily="34" charset="0"/>
                <a:cs typeface="Calibri" panose="020F0502020204030204" pitchFamily="34" charset="0"/>
              </a:rPr>
              <a:t> de trabalho</a:t>
            </a:r>
            <a:r>
              <a:rPr lang="pt-BR" sz="1800" spc="11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pt-BR" sz="1800" spc="-2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95" dirty="0">
                <a:solidFill>
                  <a:schemeClr val="bg1"/>
                </a:solidFill>
                <a:latin typeface="Calibri" panose="020F0502020204030204" pitchFamily="34" charset="0"/>
                <a:ea typeface="Calibri" panose="020F0502020204030204" pitchFamily="34" charset="0"/>
                <a:cs typeface="Calibri" panose="020F0502020204030204" pitchFamily="34" charset="0"/>
              </a:rPr>
              <a:t>temos</a:t>
            </a:r>
            <a:r>
              <a:rPr lang="pt-BR" sz="1800" spc="2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15" dirty="0">
                <a:solidFill>
                  <a:schemeClr val="bg1"/>
                </a:solidFill>
                <a:latin typeface="Calibri" panose="020F0502020204030204" pitchFamily="34" charset="0"/>
                <a:ea typeface="Calibri" panose="020F0502020204030204" pitchFamily="34" charset="0"/>
                <a:cs typeface="Calibri" panose="020F0502020204030204" pitchFamily="34" charset="0"/>
              </a:rPr>
              <a:t>que</a:t>
            </a:r>
            <a:r>
              <a:rPr lang="pt-BR" sz="1800" spc="-1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30" dirty="0">
                <a:solidFill>
                  <a:schemeClr val="bg1"/>
                </a:solidFill>
                <a:latin typeface="Calibri" panose="020F0502020204030204" pitchFamily="34" charset="0"/>
                <a:ea typeface="Calibri" panose="020F0502020204030204" pitchFamily="34" charset="0"/>
                <a:cs typeface="Calibri" panose="020F0502020204030204" pitchFamily="34" charset="0"/>
              </a:rPr>
              <a:t>nos</a:t>
            </a:r>
            <a:r>
              <a:rPr lang="pt-BR" sz="1800" spc="-5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90" dirty="0">
                <a:solidFill>
                  <a:schemeClr val="bg1"/>
                </a:solidFill>
                <a:latin typeface="Calibri" panose="020F0502020204030204" pitchFamily="34" charset="0"/>
                <a:ea typeface="Calibri" panose="020F0502020204030204" pitchFamily="34" charset="0"/>
                <a:cs typeface="Calibri" panose="020F0502020204030204" pitchFamily="34" charset="0"/>
              </a:rPr>
              <a:t>habituar</a:t>
            </a:r>
            <a:r>
              <a:rPr lang="pt-BR" sz="1800" spc="-7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85" dirty="0">
                <a:solidFill>
                  <a:schemeClr val="bg1"/>
                </a:solidFill>
                <a:latin typeface="Calibri" panose="020F0502020204030204" pitchFamily="34" charset="0"/>
                <a:ea typeface="Calibri" panose="020F0502020204030204" pitchFamily="34" charset="0"/>
                <a:cs typeface="Calibri" panose="020F0502020204030204" pitchFamily="34" charset="0"/>
              </a:rPr>
              <a:t>e adaptar</a:t>
            </a:r>
            <a:r>
              <a:rPr lang="pt-BR" sz="1800" spc="-1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00" dirty="0">
                <a:solidFill>
                  <a:schemeClr val="bg1"/>
                </a:solidFill>
                <a:latin typeface="Calibri" panose="020F0502020204030204" pitchFamily="34" charset="0"/>
                <a:ea typeface="Calibri" panose="020F0502020204030204" pitchFamily="34" charset="0"/>
                <a:cs typeface="Calibri" panose="020F0502020204030204" pitchFamily="34" charset="0"/>
              </a:rPr>
              <a:t>aos</a:t>
            </a:r>
            <a:r>
              <a:rPr lang="pt-BR" sz="1800" spc="-7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55" dirty="0">
                <a:solidFill>
                  <a:schemeClr val="bg1"/>
                </a:solidFill>
                <a:latin typeface="Calibri" panose="020F0502020204030204" pitchFamily="34" charset="0"/>
                <a:ea typeface="Calibri" panose="020F0502020204030204" pitchFamily="34" charset="0"/>
                <a:cs typeface="Calibri" panose="020F0502020204030204" pitchFamily="34" charset="0"/>
              </a:rPr>
              <a:t>equipamentos</a:t>
            </a:r>
            <a:r>
              <a:rPr lang="pt-BR" sz="1800" spc="-14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45" dirty="0">
                <a:solidFill>
                  <a:schemeClr val="bg1"/>
                </a:solidFill>
                <a:latin typeface="Calibri" panose="020F0502020204030204" pitchFamily="34" charset="0"/>
                <a:ea typeface="Calibri" panose="020F0502020204030204" pitchFamily="34" charset="0"/>
                <a:cs typeface="Calibri" panose="020F0502020204030204" pitchFamily="34" charset="0"/>
              </a:rPr>
              <a:t>e</a:t>
            </a:r>
            <a:r>
              <a:rPr lang="pt-BR" sz="1800" spc="-2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20" dirty="0">
                <a:solidFill>
                  <a:schemeClr val="bg1"/>
                </a:solidFill>
                <a:latin typeface="Calibri" panose="020F0502020204030204" pitchFamily="34" charset="0"/>
                <a:ea typeface="Calibri" panose="020F0502020204030204" pitchFamily="34" charset="0"/>
                <a:cs typeface="Calibri" panose="020F0502020204030204" pitchFamily="34" charset="0"/>
              </a:rPr>
              <a:t>processos</a:t>
            </a:r>
            <a:r>
              <a:rPr lang="pt-BR" sz="1800" spc="-7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70" dirty="0">
                <a:solidFill>
                  <a:schemeClr val="bg1"/>
                </a:solidFill>
                <a:latin typeface="Calibri" panose="020F0502020204030204" pitchFamily="34" charset="0"/>
                <a:ea typeface="Calibri" panose="020F0502020204030204" pitchFamily="34" charset="0"/>
                <a:cs typeface="Calibri" panose="020F0502020204030204" pitchFamily="34" charset="0"/>
              </a:rPr>
              <a:t>realizados </a:t>
            </a:r>
            <a:r>
              <a:rPr lang="pt-BR" sz="1800" spc="250" dirty="0">
                <a:solidFill>
                  <a:schemeClr val="bg1"/>
                </a:solidFill>
                <a:latin typeface="Calibri" panose="020F0502020204030204" pitchFamily="34" charset="0"/>
                <a:ea typeface="Calibri" panose="020F0502020204030204" pitchFamily="34" charset="0"/>
                <a:cs typeface="Calibri" panose="020F0502020204030204" pitchFamily="34" charset="0"/>
              </a:rPr>
              <a:t>em</a:t>
            </a:r>
            <a:r>
              <a:rPr lang="pt-BR" sz="1800" spc="-4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350" dirty="0">
                <a:solidFill>
                  <a:schemeClr val="bg1"/>
                </a:solidFill>
                <a:latin typeface="Calibri" panose="020F0502020204030204" pitchFamily="34" charset="0"/>
                <a:ea typeface="Calibri" panose="020F0502020204030204" pitchFamily="34" charset="0"/>
                <a:cs typeface="Calibri" panose="020F0502020204030204" pitchFamily="34" charset="0"/>
              </a:rPr>
              <a:t>cada</a:t>
            </a:r>
            <a:r>
              <a:rPr lang="pt-BR" sz="1800" spc="-1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0" dirty="0">
                <a:solidFill>
                  <a:schemeClr val="bg1"/>
                </a:solidFill>
                <a:latin typeface="Calibri" panose="020F0502020204030204" pitchFamily="34" charset="0"/>
                <a:ea typeface="Calibri" panose="020F0502020204030204" pitchFamily="34" charset="0"/>
                <a:cs typeface="Calibri" panose="020F0502020204030204" pitchFamily="34" charset="0"/>
              </a:rPr>
              <a:t>instituição. Pois a funcionalidade de cada equipamento está diretamente ligada a vida útil, gerador, estabilidade energética e principalmente uma técnica adequada para realização e aquisição de imagens.</a:t>
            </a:r>
            <a:endParaRPr lang="pt-BR"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12700" algn="just"/>
            <a:r>
              <a:rPr lang="pt-BR" sz="1800" spc="55" dirty="0">
                <a:solidFill>
                  <a:schemeClr val="bg1"/>
                </a:solidFill>
                <a:latin typeface="Calibri" panose="020F0502020204030204" pitchFamily="34" charset="0"/>
                <a:ea typeface="Calibri" panose="020F0502020204030204" pitchFamily="34" charset="0"/>
                <a:cs typeface="Calibri" panose="020F0502020204030204" pitchFamily="34" charset="0"/>
              </a:rPr>
              <a:t>		Temos</a:t>
            </a:r>
            <a:r>
              <a:rPr lang="pt-BR" sz="1800" spc="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15" dirty="0">
                <a:solidFill>
                  <a:schemeClr val="bg1"/>
                </a:solidFill>
                <a:latin typeface="Calibri" panose="020F0502020204030204" pitchFamily="34" charset="0"/>
                <a:ea typeface="Calibri" panose="020F0502020204030204" pitchFamily="34" charset="0"/>
                <a:cs typeface="Calibri" panose="020F0502020204030204" pitchFamily="34" charset="0"/>
              </a:rPr>
              <a:t>que</a:t>
            </a:r>
            <a:r>
              <a:rPr lang="pt-BR" sz="1800" spc="-2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04" dirty="0">
                <a:solidFill>
                  <a:schemeClr val="bg1"/>
                </a:solidFill>
                <a:latin typeface="Calibri" panose="020F0502020204030204" pitchFamily="34" charset="0"/>
                <a:ea typeface="Calibri" panose="020F0502020204030204" pitchFamily="34" charset="0"/>
                <a:cs typeface="Calibri" panose="020F0502020204030204" pitchFamily="34" charset="0"/>
              </a:rPr>
              <a:t>conhecer</a:t>
            </a:r>
            <a:r>
              <a:rPr lang="pt-BR" sz="1800" spc="-24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75" dirty="0">
                <a:solidFill>
                  <a:schemeClr val="bg1"/>
                </a:solidFill>
                <a:latin typeface="Calibri" panose="020F0502020204030204" pitchFamily="34" charset="0"/>
                <a:ea typeface="Calibri" panose="020F0502020204030204" pitchFamily="34" charset="0"/>
                <a:cs typeface="Calibri" panose="020F0502020204030204" pitchFamily="34" charset="0"/>
              </a:rPr>
              <a:t>melhor</a:t>
            </a:r>
            <a:r>
              <a:rPr lang="pt-BR" sz="1800" spc="-8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50" dirty="0">
                <a:solidFill>
                  <a:schemeClr val="bg1"/>
                </a:solidFill>
                <a:latin typeface="Calibri" panose="020F0502020204030204" pitchFamily="34" charset="0"/>
                <a:ea typeface="Calibri" panose="020F0502020204030204" pitchFamily="34" charset="0"/>
                <a:cs typeface="Calibri" panose="020F0502020204030204" pitchFamily="34" charset="0"/>
              </a:rPr>
              <a:t>possível</a:t>
            </a:r>
            <a:r>
              <a:rPr lang="pt-BR" sz="1800" spc="-7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10" dirty="0">
                <a:solidFill>
                  <a:schemeClr val="bg1"/>
                </a:solidFill>
                <a:latin typeface="Calibri" panose="020F0502020204030204" pitchFamily="34" charset="0"/>
                <a:ea typeface="Calibri" panose="020F0502020204030204" pitchFamily="34" charset="0"/>
                <a:cs typeface="Calibri" panose="020F0502020204030204" pitchFamily="34" charset="0"/>
              </a:rPr>
              <a:t>os</a:t>
            </a:r>
            <a:r>
              <a:rPr lang="pt-BR" sz="1800" spc="1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25" dirty="0">
                <a:solidFill>
                  <a:schemeClr val="bg1"/>
                </a:solidFill>
                <a:latin typeface="Calibri" panose="020F0502020204030204" pitchFamily="34" charset="0"/>
                <a:ea typeface="Calibri" panose="020F0502020204030204" pitchFamily="34" charset="0"/>
                <a:cs typeface="Calibri" panose="020F0502020204030204" pitchFamily="34" charset="0"/>
              </a:rPr>
              <a:t>aparelhos</a:t>
            </a:r>
            <a:r>
              <a:rPr lang="pt-BR" sz="18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75" dirty="0">
                <a:solidFill>
                  <a:schemeClr val="bg1"/>
                </a:solidFill>
                <a:latin typeface="Calibri" panose="020F0502020204030204" pitchFamily="34" charset="0"/>
                <a:ea typeface="Calibri" panose="020F0502020204030204" pitchFamily="34" charset="0"/>
                <a:cs typeface="Calibri" panose="020F0502020204030204" pitchFamily="34" charset="0"/>
              </a:rPr>
              <a:t>de</a:t>
            </a:r>
            <a:r>
              <a:rPr lang="pt-BR" sz="1800" spc="-3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30" dirty="0">
                <a:solidFill>
                  <a:schemeClr val="bg1"/>
                </a:solidFill>
                <a:latin typeface="Calibri" panose="020F0502020204030204" pitchFamily="34" charset="0"/>
                <a:ea typeface="Calibri" panose="020F0502020204030204" pitchFamily="34" charset="0"/>
                <a:cs typeface="Calibri" panose="020F0502020204030204" pitchFamily="34" charset="0"/>
              </a:rPr>
              <a:t>nossa</a:t>
            </a:r>
            <a:r>
              <a:rPr lang="pt-BR" sz="1800" spc="-3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dirty="0">
                <a:solidFill>
                  <a:schemeClr val="bg1"/>
                </a:solidFill>
                <a:latin typeface="Calibri" panose="020F0502020204030204" pitchFamily="34" charset="0"/>
                <a:ea typeface="Calibri" panose="020F0502020204030204" pitchFamily="34" charset="0"/>
                <a:cs typeface="Calibri" panose="020F0502020204030204" pitchFamily="34" charset="0"/>
              </a:rPr>
              <a:t>rotina,</a:t>
            </a:r>
            <a:r>
              <a:rPr lang="pt-BR" sz="1800" spc="-10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55" dirty="0">
                <a:solidFill>
                  <a:schemeClr val="bg1"/>
                </a:solidFill>
                <a:latin typeface="Calibri" panose="020F0502020204030204" pitchFamily="34" charset="0"/>
                <a:ea typeface="Calibri" panose="020F0502020204030204" pitchFamily="34" charset="0"/>
                <a:cs typeface="Calibri" panose="020F0502020204030204" pitchFamily="34" charset="0"/>
              </a:rPr>
              <a:t>tendo</a:t>
            </a:r>
            <a:r>
              <a:rPr lang="pt-BR" sz="1800" spc="-3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50" dirty="0">
                <a:solidFill>
                  <a:schemeClr val="bg1"/>
                </a:solidFill>
                <a:latin typeface="Calibri" panose="020F0502020204030204" pitchFamily="34" charset="0"/>
                <a:ea typeface="Calibri" panose="020F0502020204030204" pitchFamily="34" charset="0"/>
                <a:cs typeface="Calibri" panose="020F0502020204030204" pitchFamily="34" charset="0"/>
              </a:rPr>
              <a:t>em</a:t>
            </a:r>
            <a:r>
              <a:rPr lang="pt-BR" sz="1800" spc="-114"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40" dirty="0">
                <a:solidFill>
                  <a:schemeClr val="bg1"/>
                </a:solidFill>
                <a:latin typeface="Calibri" panose="020F0502020204030204" pitchFamily="34" charset="0"/>
                <a:ea typeface="Calibri" panose="020F0502020204030204" pitchFamily="34" charset="0"/>
                <a:cs typeface="Calibri" panose="020F0502020204030204" pitchFamily="34" charset="0"/>
              </a:rPr>
              <a:t>mente</a:t>
            </a:r>
            <a:r>
              <a:rPr lang="pt-BR" sz="1800" spc="-3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80" dirty="0">
                <a:solidFill>
                  <a:schemeClr val="bg1"/>
                </a:solidFill>
                <a:latin typeface="Calibri" panose="020F0502020204030204" pitchFamily="34" charset="0"/>
                <a:ea typeface="Calibri" panose="020F0502020204030204" pitchFamily="34" charset="0"/>
                <a:cs typeface="Calibri" panose="020F0502020204030204" pitchFamily="34" charset="0"/>
              </a:rPr>
              <a:t>onde podemos aplicar nossos conhecimentos</a:t>
            </a:r>
            <a:r>
              <a:rPr lang="pt-BR" sz="18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pt-BR" sz="1800" spc="-17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20" dirty="0">
                <a:solidFill>
                  <a:schemeClr val="bg1"/>
                </a:solidFill>
                <a:latin typeface="Calibri" panose="020F0502020204030204" pitchFamily="34" charset="0"/>
                <a:ea typeface="Calibri" panose="020F0502020204030204" pitchFamily="34" charset="0"/>
                <a:cs typeface="Calibri" panose="020F0502020204030204" pitchFamily="34" charset="0"/>
              </a:rPr>
              <a:t>e apresentar uma solução</a:t>
            </a:r>
            <a:r>
              <a:rPr lang="pt-BR" sz="1800" spc="85"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pt-BR" sz="1800" spc="5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35" dirty="0">
                <a:solidFill>
                  <a:schemeClr val="bg1"/>
                </a:solidFill>
                <a:latin typeface="Calibri" panose="020F0502020204030204" pitchFamily="34" charset="0"/>
                <a:ea typeface="Calibri" panose="020F0502020204030204" pitchFamily="34" charset="0"/>
                <a:cs typeface="Calibri" panose="020F0502020204030204" pitchFamily="34" charset="0"/>
              </a:rPr>
              <a:t>e</a:t>
            </a:r>
            <a:r>
              <a:rPr lang="pt-BR" sz="1800" spc="-2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80" dirty="0">
                <a:solidFill>
                  <a:schemeClr val="bg1"/>
                </a:solidFill>
                <a:latin typeface="Calibri" panose="020F0502020204030204" pitchFamily="34" charset="0"/>
                <a:ea typeface="Calibri" panose="020F0502020204030204" pitchFamily="34" charset="0"/>
                <a:cs typeface="Calibri" panose="020F0502020204030204" pitchFamily="34" charset="0"/>
              </a:rPr>
              <a:t>o</a:t>
            </a:r>
            <a:r>
              <a:rPr lang="pt-BR" sz="1800" spc="-10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90" dirty="0">
                <a:solidFill>
                  <a:schemeClr val="bg1"/>
                </a:solidFill>
                <a:latin typeface="Calibri" panose="020F0502020204030204" pitchFamily="34" charset="0"/>
                <a:ea typeface="Calibri" panose="020F0502020204030204" pitchFamily="34" charset="0"/>
                <a:cs typeface="Calibri" panose="020F0502020204030204" pitchFamily="34" charset="0"/>
              </a:rPr>
              <a:t>que </a:t>
            </a:r>
            <a:r>
              <a:rPr lang="pt-BR" sz="1800" spc="110" dirty="0">
                <a:solidFill>
                  <a:schemeClr val="bg1"/>
                </a:solidFill>
                <a:latin typeface="Calibri" panose="020F0502020204030204" pitchFamily="34" charset="0"/>
                <a:ea typeface="Calibri" panose="020F0502020204030204" pitchFamily="34" charset="0"/>
                <a:cs typeface="Calibri" panose="020F0502020204030204" pitchFamily="34" charset="0"/>
              </a:rPr>
              <a:t>temos</a:t>
            </a:r>
            <a:r>
              <a:rPr lang="pt-BR" sz="1800" spc="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215" dirty="0">
                <a:solidFill>
                  <a:schemeClr val="bg1"/>
                </a:solidFill>
                <a:latin typeface="Calibri" panose="020F0502020204030204" pitchFamily="34" charset="0"/>
                <a:ea typeface="Calibri" panose="020F0502020204030204" pitchFamily="34" charset="0"/>
                <a:cs typeface="Calibri" panose="020F0502020204030204" pitchFamily="34" charset="0"/>
              </a:rPr>
              <a:t>que</a:t>
            </a:r>
            <a:r>
              <a:rPr lang="pt-BR" sz="1800" spc="-3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70" dirty="0">
                <a:solidFill>
                  <a:schemeClr val="bg1"/>
                </a:solidFill>
                <a:latin typeface="Calibri" panose="020F0502020204030204" pitchFamily="34" charset="0"/>
                <a:ea typeface="Calibri" panose="020F0502020204030204" pitchFamily="34" charset="0"/>
                <a:cs typeface="Calibri" panose="020F0502020204030204" pitchFamily="34" charset="0"/>
              </a:rPr>
              <a:t>acionar</a:t>
            </a:r>
            <a:r>
              <a:rPr lang="pt-BR" sz="1800" spc="-16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110" dirty="0">
                <a:solidFill>
                  <a:schemeClr val="bg1"/>
                </a:solidFill>
                <a:latin typeface="Calibri" panose="020F0502020204030204" pitchFamily="34" charset="0"/>
                <a:ea typeface="Calibri" panose="020F0502020204030204" pitchFamily="34" charset="0"/>
                <a:cs typeface="Calibri" panose="020F0502020204030204" pitchFamily="34" charset="0"/>
              </a:rPr>
              <a:t>os</a:t>
            </a:r>
            <a:r>
              <a:rPr lang="pt-BR" sz="1800" spc="-6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BR" sz="1800" spc="70" dirty="0">
                <a:solidFill>
                  <a:schemeClr val="bg1"/>
                </a:solidFill>
                <a:latin typeface="Calibri" panose="020F0502020204030204" pitchFamily="34" charset="0"/>
                <a:ea typeface="Calibri" panose="020F0502020204030204" pitchFamily="34" charset="0"/>
                <a:cs typeface="Calibri" panose="020F0502020204030204" pitchFamily="34" charset="0"/>
              </a:rPr>
              <a:t>responsáveis.</a:t>
            </a:r>
            <a:endParaRPr lang="pt-BR"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r" rtl="0">
              <a:spcBef>
                <a:spcPts val="1000"/>
              </a:spcBef>
              <a:spcAft>
                <a:spcPts val="0"/>
              </a:spcAft>
              <a:buNone/>
            </a:pPr>
            <a:endParaRPr lang="pt-BR" sz="700" dirty="0">
              <a:solidFill>
                <a:schemeClr val="bg1"/>
              </a:solidFill>
            </a:endParaRPr>
          </a:p>
        </p:txBody>
      </p:sp>
      <p:grpSp>
        <p:nvGrpSpPr>
          <p:cNvPr id="101" name="Group 100">
            <a:extLst>
              <a:ext uri="{FF2B5EF4-FFF2-40B4-BE49-F238E27FC236}">
                <a16:creationId xmlns:a16="http://schemas.microsoft.com/office/drawing/2014/main" xmlns="" id="{2515629F-0D83-4A44-A125-CD50FC660A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013" y="2629748"/>
            <a:ext cx="4833902" cy="4258176"/>
            <a:chOff x="1674895" y="1345036"/>
            <a:chExt cx="5428610" cy="4210939"/>
          </a:xfrm>
        </p:grpSpPr>
        <p:sp>
          <p:nvSpPr>
            <p:cNvPr id="102" name="Rectangle 101">
              <a:extLst>
                <a:ext uri="{FF2B5EF4-FFF2-40B4-BE49-F238E27FC236}">
                  <a16:creationId xmlns:a16="http://schemas.microsoft.com/office/drawing/2014/main" xmlns="" id="{81A5080B-EAC4-4530-815C-DE8DACA09D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xmlns="" id="{14667345-04B5-4757-9CE0-969DC1DE5E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 name="Freeform: Shape 104">
            <a:extLst>
              <a:ext uri="{FF2B5EF4-FFF2-40B4-BE49-F238E27FC236}">
                <a16:creationId xmlns:a16="http://schemas.microsoft.com/office/drawing/2014/main" xmlns="" id="{F6E412EF-CF39-4C25-85B0-DB30B1B0A8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484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07" name="Freeform: Shape 106">
            <a:extLst>
              <a:ext uri="{FF2B5EF4-FFF2-40B4-BE49-F238E27FC236}">
                <a16:creationId xmlns:a16="http://schemas.microsoft.com/office/drawing/2014/main" xmlns="" id="{E8DA6235-17F2-4C9E-88C6-C5D38D8D3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881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09" name="Rectangle 108">
            <a:extLst>
              <a:ext uri="{FF2B5EF4-FFF2-40B4-BE49-F238E27FC236}">
                <a16:creationId xmlns:a16="http://schemas.microsoft.com/office/drawing/2014/main" xmlns="" id="{B55DEF71-1741-4489-8E77-46FC5BAA6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69494" y="2489141"/>
            <a:ext cx="4833901" cy="4258176"/>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xmlns="" id="{82347B6D-A7CC-48EB-861F-917D0D61E3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69494" y="2489141"/>
            <a:ext cx="4833901" cy="425817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xmlns="" id="{A7A0A46D-CC9B-4E32-870A-7BC2DF9401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77284" y="56254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5" name="Oval 114">
            <a:extLst>
              <a:ext uri="{FF2B5EF4-FFF2-40B4-BE49-F238E27FC236}">
                <a16:creationId xmlns:a16="http://schemas.microsoft.com/office/drawing/2014/main" xmlns="" id="{9178722E-1BD0-427E-BAAE-4F206DAB58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77284" y="5625492"/>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descr="A person with many hands&#10;&#10;Description automatically generated">
            <a:extLst>
              <a:ext uri="{FF2B5EF4-FFF2-40B4-BE49-F238E27FC236}">
                <a16:creationId xmlns:a16="http://schemas.microsoft.com/office/drawing/2014/main" xmlns="" id="{F91D5624-EBD4-6A15-B060-DB43C3B29FF3}"/>
              </a:ext>
            </a:extLst>
          </p:cNvPr>
          <p:cNvPicPr>
            <a:picLocks noChangeAspect="1"/>
          </p:cNvPicPr>
          <p:nvPr/>
        </p:nvPicPr>
        <p:blipFill>
          <a:blip r:embed="rId3"/>
          <a:stretch>
            <a:fillRect/>
          </a:stretch>
        </p:blipFill>
        <p:spPr>
          <a:xfrm>
            <a:off x="1508013" y="2901214"/>
            <a:ext cx="4624955" cy="3706063"/>
          </a:xfrm>
          <a:prstGeom prst="rect">
            <a:avLst/>
          </a:prstGeom>
          <a:ln w="28575">
            <a:noFill/>
          </a:ln>
        </p:spPr>
      </p:pic>
      <p:sp>
        <p:nvSpPr>
          <p:cNvPr id="117" name="Graphic 212">
            <a:extLst>
              <a:ext uri="{FF2B5EF4-FFF2-40B4-BE49-F238E27FC236}">
                <a16:creationId xmlns:a16="http://schemas.microsoft.com/office/drawing/2014/main" xmlns="" id="{A753B935-E3DD-466D-BFAC-68E0BE02D0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11971" y="21273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7B443"/>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19" name="Graphic 212">
            <a:extLst>
              <a:ext uri="{FF2B5EF4-FFF2-40B4-BE49-F238E27FC236}">
                <a16:creationId xmlns:a16="http://schemas.microsoft.com/office/drawing/2014/main" xmlns="" id="{FB034F26-4148-4B59-B493-14D7A9A8B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11971" y="21273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7B443">
              <a:alpha val="3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21" name="Graphic 185">
            <a:extLst>
              <a:ext uri="{FF2B5EF4-FFF2-40B4-BE49-F238E27FC236}">
                <a16:creationId xmlns:a16="http://schemas.microsoft.com/office/drawing/2014/main" xmlns="" id="{5E6BB5FD-DB7B-4BE3-BA45-1EF042115ED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7255464"/>
            <a:ext cx="1054466" cy="469689"/>
            <a:chOff x="9841624" y="4115729"/>
            <a:chExt cx="602169" cy="268223"/>
          </a:xfrm>
          <a:solidFill>
            <a:schemeClr val="bg1"/>
          </a:solidFill>
        </p:grpSpPr>
        <p:sp>
          <p:nvSpPr>
            <p:cNvPr id="122" name="Freeform: Shape 121">
              <a:extLst>
                <a:ext uri="{FF2B5EF4-FFF2-40B4-BE49-F238E27FC236}">
                  <a16:creationId xmlns:a16="http://schemas.microsoft.com/office/drawing/2014/main" xmlns="" id="{9929FF76-4B3A-4294-BE6E-B507B22D1B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253C18A4-10CC-4E91-A8A2-D5368972A1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xmlns="" id="{6356AC2F-73E0-44FD-B346-A209D274D3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xmlns="" id="{95A85581-9712-414C-82D4-2FE96ACB2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1B0828F2-35E7-4424-8082-6C258B676E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92" name="Google Shape;92;g10c58ba10d4_0_4"/>
          <p:cNvPicPr preferRelativeResize="0"/>
          <p:nvPr/>
        </p:nvPicPr>
        <p:blipFill>
          <a:blip r:embed="rId4">
            <a:alphaModFix/>
          </a:blip>
          <a:stretch>
            <a:fillRect/>
          </a:stretch>
        </p:blipFill>
        <p:spPr>
          <a:xfrm>
            <a:off x="0" y="0"/>
            <a:ext cx="12191999" cy="1268400"/>
          </a:xfrm>
          <a:prstGeom prst="rect">
            <a:avLst/>
          </a:prstGeom>
          <a:noFill/>
          <a:ln>
            <a:noFill/>
          </a:ln>
        </p:spPr>
      </p:pic>
      <p:sp>
        <p:nvSpPr>
          <p:cNvPr id="4" name="TextBox 3">
            <a:extLst>
              <a:ext uri="{FF2B5EF4-FFF2-40B4-BE49-F238E27FC236}">
                <a16:creationId xmlns:a16="http://schemas.microsoft.com/office/drawing/2014/main" xmlns="" id="{9266ABC8-D368-089E-7DB5-3445E185BD0C}"/>
              </a:ext>
            </a:extLst>
          </p:cNvPr>
          <p:cNvSpPr txBox="1"/>
          <p:nvPr/>
        </p:nvSpPr>
        <p:spPr>
          <a:xfrm>
            <a:off x="1976284" y="1612490"/>
            <a:ext cx="4562168" cy="646331"/>
          </a:xfrm>
          <a:prstGeom prst="rect">
            <a:avLst/>
          </a:prstGeom>
          <a:noFill/>
        </p:spPr>
        <p:txBody>
          <a:bodyPr wrap="square" rtlCol="0">
            <a:spAutoFit/>
          </a:bodyPr>
          <a:lstStyle/>
          <a:p>
            <a:r>
              <a:rPr lang="pt-BR" sz="3600" dirty="0">
                <a:solidFill>
                  <a:srgbClr val="FFFF00"/>
                </a:solidFill>
                <a:latin typeface="Calibri" panose="020F0502020204030204" pitchFamily="34" charset="0"/>
                <a:ea typeface="Calibri" panose="020F0502020204030204" pitchFamily="34" charset="0"/>
                <a:cs typeface="Calibri" panose="020F0502020204030204" pitchFamily="34" charset="0"/>
              </a:rPr>
              <a:t>SUPERVISÃO</a:t>
            </a:r>
          </a:p>
        </p:txBody>
      </p:sp>
    </p:spTree>
    <p:extLst>
      <p:ext uri="{BB962C8B-B14F-4D97-AF65-F5344CB8AC3E}">
        <p14:creationId xmlns:p14="http://schemas.microsoft.com/office/powerpoint/2010/main" val="2995107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c58ba10d4_0_4"/>
          <p:cNvPicPr preferRelativeResize="0"/>
          <p:nvPr/>
        </p:nvPicPr>
        <p:blipFill>
          <a:blip r:embed="rId3">
            <a:alphaModFix/>
          </a:blip>
          <a:stretch>
            <a:fillRect/>
          </a:stretch>
        </p:blipFill>
        <p:spPr>
          <a:xfrm>
            <a:off x="0" y="0"/>
            <a:ext cx="12191999" cy="1268400"/>
          </a:xfrm>
          <a:prstGeom prst="rect">
            <a:avLst/>
          </a:prstGeom>
          <a:noFill/>
          <a:ln>
            <a:noFill/>
          </a:ln>
        </p:spPr>
      </p:pic>
      <p:sp>
        <p:nvSpPr>
          <p:cNvPr id="93" name="Google Shape;93;g10c58ba10d4_0_4"/>
          <p:cNvSpPr txBox="1">
            <a:spLocks noGrp="1"/>
          </p:cNvSpPr>
          <p:nvPr>
            <p:ph type="ctrTitle"/>
          </p:nvPr>
        </p:nvSpPr>
        <p:spPr>
          <a:xfrm>
            <a:off x="0" y="1052052"/>
            <a:ext cx="8137022" cy="984586"/>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pt-BR" dirty="0"/>
              <a:t>E a formação dos Raios-X</a:t>
            </a:r>
            <a:endParaRPr dirty="0"/>
          </a:p>
        </p:txBody>
      </p:sp>
      <p:sp>
        <p:nvSpPr>
          <p:cNvPr id="94" name="Google Shape;94;g10c58ba10d4_0_4"/>
          <p:cNvSpPr txBox="1">
            <a:spLocks noGrp="1"/>
          </p:cNvSpPr>
          <p:nvPr>
            <p:ph type="subTitle" idx="1"/>
          </p:nvPr>
        </p:nvSpPr>
        <p:spPr>
          <a:xfrm>
            <a:off x="0" y="2036638"/>
            <a:ext cx="12192000" cy="4821361"/>
          </a:xfrm>
          <a:prstGeom prst="rect">
            <a:avLst/>
          </a:prstGeom>
        </p:spPr>
        <p:txBody>
          <a:bodyPr spcFirstLastPara="1" wrap="square" lIns="91425" tIns="45700" rIns="91425" bIns="45700" anchor="t" anchorCtr="0">
            <a:normAutofit/>
          </a:bodyPr>
          <a:lstStyle/>
          <a:p>
            <a:pPr marL="12700" marR="5080" algn="just">
              <a:lnSpc>
                <a:spcPct val="100000"/>
              </a:lnSpc>
              <a:spcBef>
                <a:spcPts val="2895"/>
              </a:spcBef>
            </a:pPr>
            <a:r>
              <a:rPr lang="pt-BR" sz="2400" spc="350" dirty="0">
                <a:solidFill>
                  <a:schemeClr val="tx1"/>
                </a:solidFill>
                <a:latin typeface="Trebuchet MS"/>
                <a:cs typeface="Trebuchet MS"/>
              </a:rPr>
              <a:t>		</a:t>
            </a:r>
            <a:r>
              <a:rPr lang="pt-BR" spc="350" dirty="0">
                <a:solidFill>
                  <a:schemeClr val="tx1"/>
                </a:solidFill>
                <a:latin typeface="Trebuchet MS"/>
                <a:cs typeface="Trebuchet MS"/>
              </a:rPr>
              <a:t>A formação de raios X ocorre quando elétrons em alta velocidade colidem com um material alvo, geralmente um metal. Esses elétrons, ao interagirem com os átomos do alvo, perdem energia, emitindo essa energia na forma de raios X, que são ondas eletromagnéticas de alta energia. </a:t>
            </a:r>
          </a:p>
          <a:p>
            <a:pPr marL="12700" marR="5080" algn="just">
              <a:lnSpc>
                <a:spcPct val="100000"/>
              </a:lnSpc>
              <a:spcBef>
                <a:spcPts val="2895"/>
              </a:spcBef>
            </a:pPr>
            <a:endParaRPr dirty="0"/>
          </a:p>
        </p:txBody>
      </p:sp>
    </p:spTree>
    <p:extLst>
      <p:ext uri="{BB962C8B-B14F-4D97-AF65-F5344CB8AC3E}">
        <p14:creationId xmlns:p14="http://schemas.microsoft.com/office/powerpoint/2010/main" val="310330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c58ba10d4_0_4"/>
          <p:cNvPicPr preferRelativeResize="0"/>
          <p:nvPr/>
        </p:nvPicPr>
        <p:blipFill>
          <a:blip r:embed="rId3">
            <a:alphaModFix/>
          </a:blip>
          <a:stretch>
            <a:fillRect/>
          </a:stretch>
        </p:blipFill>
        <p:spPr>
          <a:xfrm>
            <a:off x="0" y="0"/>
            <a:ext cx="12191999" cy="1032387"/>
          </a:xfrm>
          <a:prstGeom prst="rect">
            <a:avLst/>
          </a:prstGeom>
          <a:noFill/>
          <a:ln>
            <a:noFill/>
          </a:ln>
        </p:spPr>
      </p:pic>
      <p:sp>
        <p:nvSpPr>
          <p:cNvPr id="93" name="Google Shape;93;g10c58ba10d4_0_4"/>
          <p:cNvSpPr txBox="1">
            <a:spLocks noGrp="1"/>
          </p:cNvSpPr>
          <p:nvPr>
            <p:ph type="ctrTitle"/>
          </p:nvPr>
        </p:nvSpPr>
        <p:spPr>
          <a:xfrm>
            <a:off x="-117988" y="1032387"/>
            <a:ext cx="6731009" cy="984586"/>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pt-BR" dirty="0"/>
              <a:t>Parâmetros técnicos</a:t>
            </a:r>
            <a:endParaRPr dirty="0"/>
          </a:p>
        </p:txBody>
      </p:sp>
      <p:sp>
        <p:nvSpPr>
          <p:cNvPr id="94" name="Google Shape;94;g10c58ba10d4_0_4"/>
          <p:cNvSpPr txBox="1">
            <a:spLocks noGrp="1"/>
          </p:cNvSpPr>
          <p:nvPr>
            <p:ph type="subTitle" idx="1"/>
          </p:nvPr>
        </p:nvSpPr>
        <p:spPr>
          <a:xfrm>
            <a:off x="0" y="1858296"/>
            <a:ext cx="12191999" cy="4999703"/>
          </a:xfrm>
          <a:prstGeom prst="rect">
            <a:avLst/>
          </a:prstGeom>
        </p:spPr>
        <p:txBody>
          <a:bodyPr spcFirstLastPara="1" wrap="square" lIns="91425" tIns="45700" rIns="91425" bIns="45700" anchor="t" anchorCtr="0">
            <a:normAutofit/>
          </a:bodyPr>
          <a:lstStyle/>
          <a:p>
            <a:pPr marL="12700" marR="128270" algn="just">
              <a:lnSpc>
                <a:spcPct val="100000"/>
              </a:lnSpc>
              <a:spcBef>
                <a:spcPts val="100"/>
              </a:spcBef>
            </a:pPr>
            <a:r>
              <a:rPr lang="pt-BR" sz="2400" b="1" spc="-20" dirty="0">
                <a:solidFill>
                  <a:schemeClr val="tx1"/>
                </a:solidFill>
                <a:latin typeface="Calibri" panose="020F0502020204030204" pitchFamily="34" charset="0"/>
                <a:ea typeface="Calibri" panose="020F0502020204030204" pitchFamily="34" charset="0"/>
                <a:cs typeface="Calibri" panose="020F0502020204030204" pitchFamily="34" charset="0"/>
              </a:rPr>
              <a:t>		KV </a:t>
            </a:r>
            <a:r>
              <a:rPr lang="pt-BR" sz="2400" b="1" spc="-20" dirty="0" err="1">
                <a:solidFill>
                  <a:schemeClr val="tx1"/>
                </a:solidFill>
                <a:latin typeface="Calibri" panose="020F0502020204030204" pitchFamily="34" charset="0"/>
                <a:ea typeface="Calibri" panose="020F0502020204030204" pitchFamily="34" charset="0"/>
                <a:cs typeface="Calibri" panose="020F0502020204030204" pitchFamily="34" charset="0"/>
              </a:rPr>
              <a:t>Kilovoltagem</a:t>
            </a:r>
            <a:r>
              <a:rPr lang="pt-BR" sz="2400" b="1" spc="-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determina</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400" spc="-1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contraste (poder de penetração).</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465"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contraste</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35" dirty="0">
                <a:solidFill>
                  <a:schemeClr val="tx1"/>
                </a:solidFill>
                <a:latin typeface="Calibri" panose="020F0502020204030204" pitchFamily="34" charset="0"/>
                <a:ea typeface="Calibri" panose="020F0502020204030204" pitchFamily="34" charset="0"/>
                <a:cs typeface="Calibri" panose="020F0502020204030204" pitchFamily="34" charset="0"/>
              </a:rPr>
              <a:t>é</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responsável</a:t>
            </a:r>
            <a:r>
              <a:rPr lang="pt-BR" sz="2400" spc="-229"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60" dirty="0">
                <a:solidFill>
                  <a:schemeClr val="tx1"/>
                </a:solidFill>
                <a:latin typeface="Calibri" panose="020F0502020204030204" pitchFamily="34" charset="0"/>
                <a:ea typeface="Calibri" panose="020F0502020204030204" pitchFamily="34" charset="0"/>
                <a:cs typeface="Calibri" panose="020F0502020204030204" pitchFamily="34" charset="0"/>
              </a:rPr>
              <a:t>pela</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0" dirty="0">
                <a:solidFill>
                  <a:schemeClr val="tx1"/>
                </a:solidFill>
                <a:latin typeface="Calibri" panose="020F0502020204030204" pitchFamily="34" charset="0"/>
                <a:ea typeface="Calibri" panose="020F0502020204030204" pitchFamily="34" charset="0"/>
                <a:cs typeface="Calibri" panose="020F0502020204030204" pitchFamily="34" charset="0"/>
              </a:rPr>
              <a:t>imagem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preta</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35"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pt-BR" sz="2400" spc="-10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9" dirty="0">
                <a:solidFill>
                  <a:schemeClr val="tx1"/>
                </a:solidFill>
                <a:latin typeface="Calibri" panose="020F0502020204030204" pitchFamily="34" charset="0"/>
                <a:ea typeface="Calibri" panose="020F0502020204030204" pitchFamily="34" charset="0"/>
                <a:cs typeface="Calibri" panose="020F0502020204030204" pitchFamily="34" charset="0"/>
              </a:rPr>
              <a:t>branca</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0" dirty="0">
                <a:solidFill>
                  <a:schemeClr val="tx1"/>
                </a:solidFill>
                <a:latin typeface="Calibri" panose="020F0502020204030204" pitchFamily="34" charset="0"/>
                <a:ea typeface="Calibri" panose="020F0502020204030204" pitchFamily="34" charset="0"/>
                <a:cs typeface="Calibri" panose="020F0502020204030204" pitchFamily="34" charset="0"/>
              </a:rPr>
              <a:t>na</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85" dirty="0">
                <a:solidFill>
                  <a:schemeClr val="tx1"/>
                </a:solidFill>
                <a:latin typeface="Calibri" panose="020F0502020204030204" pitchFamily="34" charset="0"/>
                <a:ea typeface="Calibri" panose="020F0502020204030204" pitchFamily="34" charset="0"/>
                <a:cs typeface="Calibri" panose="020F0502020204030204" pitchFamily="34" charset="0"/>
              </a:rPr>
              <a:t>radiografia,</a:t>
            </a:r>
            <a:r>
              <a:rPr lang="pt-BR" sz="2400" spc="-3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muito</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contraste</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65" dirty="0">
                <a:solidFill>
                  <a:schemeClr val="tx1"/>
                </a:solidFill>
                <a:latin typeface="Calibri" panose="020F0502020204030204" pitchFamily="34" charset="0"/>
                <a:ea typeface="Calibri" panose="020F0502020204030204" pitchFamily="34" charset="0"/>
                <a:cs typeface="Calibri" panose="020F0502020204030204" pitchFamily="34" charset="0"/>
              </a:rPr>
              <a:t>significa</a:t>
            </a:r>
            <a:r>
              <a:rPr lang="pt-BR" sz="2400" spc="-2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35" dirty="0">
                <a:solidFill>
                  <a:schemeClr val="tx1"/>
                </a:solidFill>
                <a:latin typeface="Calibri" panose="020F0502020204030204" pitchFamily="34" charset="0"/>
                <a:ea typeface="Calibri" panose="020F0502020204030204" pitchFamily="34" charset="0"/>
                <a:cs typeface="Calibri" panose="020F0502020204030204" pitchFamily="34" charset="0"/>
              </a:rPr>
              <a:t>uma</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0" dirty="0">
                <a:solidFill>
                  <a:schemeClr val="tx1"/>
                </a:solidFill>
                <a:latin typeface="Calibri" panose="020F0502020204030204" pitchFamily="34" charset="0"/>
                <a:ea typeface="Calibri" panose="020F0502020204030204" pitchFamily="34" charset="0"/>
                <a:cs typeface="Calibri" panose="020F0502020204030204" pitchFamily="34" charset="0"/>
              </a:rPr>
              <a:t>imagem </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preta,</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315" dirty="0">
                <a:solidFill>
                  <a:schemeClr val="tx1"/>
                </a:solidFill>
                <a:latin typeface="Calibri" panose="020F0502020204030204" pitchFamily="34" charset="0"/>
                <a:ea typeface="Calibri" panose="020F0502020204030204" pitchFamily="34" charset="0"/>
                <a:cs typeface="Calibri" panose="020F0502020204030204" pitchFamily="34" charset="0"/>
              </a:rPr>
              <a:t>chamada</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30" dirty="0">
                <a:solidFill>
                  <a:schemeClr val="tx1"/>
                </a:solidFill>
                <a:latin typeface="Calibri" panose="020F0502020204030204" pitchFamily="34" charset="0"/>
                <a:ea typeface="Calibri" panose="020F0502020204030204" pitchFamily="34" charset="0"/>
                <a:cs typeface="Calibri" panose="020F0502020204030204" pitchFamily="34" charset="0"/>
              </a:rPr>
              <a:t>popularmente</a:t>
            </a:r>
            <a:r>
              <a:rPr lang="pt-BR"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“queimada”,</a:t>
            </a:r>
            <a:r>
              <a:rPr lang="pt-BR" sz="2400" spc="-10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45"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65" dirty="0">
                <a:solidFill>
                  <a:schemeClr val="tx1"/>
                </a:solidFill>
                <a:latin typeface="Calibri" panose="020F0502020204030204" pitchFamily="34" charset="0"/>
                <a:ea typeface="Calibri" panose="020F0502020204030204" pitchFamily="34" charset="0"/>
                <a:cs typeface="Calibri" panose="020F0502020204030204" pitchFamily="34" charset="0"/>
              </a:rPr>
              <a:t>pouco</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70" dirty="0">
                <a:solidFill>
                  <a:schemeClr val="tx1"/>
                </a:solidFill>
                <a:latin typeface="Calibri" panose="020F0502020204030204" pitchFamily="34" charset="0"/>
                <a:ea typeface="Calibri" panose="020F0502020204030204" pitchFamily="34" charset="0"/>
                <a:cs typeface="Calibri" panose="020F0502020204030204" pitchFamily="34" charset="0"/>
              </a:rPr>
              <a:t>contraste </a:t>
            </a:r>
            <a:r>
              <a:rPr lang="pt-BR" sz="2400" spc="65" dirty="0">
                <a:solidFill>
                  <a:schemeClr val="tx1"/>
                </a:solidFill>
                <a:latin typeface="Calibri" panose="020F0502020204030204" pitchFamily="34" charset="0"/>
                <a:ea typeface="Calibri" panose="020F0502020204030204" pitchFamily="34" charset="0"/>
                <a:cs typeface="Calibri" panose="020F0502020204030204" pitchFamily="34" charset="0"/>
              </a:rPr>
              <a:t>significa</a:t>
            </a:r>
            <a:r>
              <a:rPr lang="pt-BR" sz="2400" spc="-2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35" dirty="0">
                <a:solidFill>
                  <a:schemeClr val="tx1"/>
                </a:solidFill>
                <a:latin typeface="Calibri" panose="020F0502020204030204" pitchFamily="34" charset="0"/>
                <a:ea typeface="Calibri" panose="020F0502020204030204" pitchFamily="34" charset="0"/>
                <a:cs typeface="Calibri" panose="020F0502020204030204" pitchFamily="34" charset="0"/>
              </a:rPr>
              <a:t>uma</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9" dirty="0">
                <a:solidFill>
                  <a:schemeClr val="tx1"/>
                </a:solidFill>
                <a:latin typeface="Calibri" panose="020F0502020204030204" pitchFamily="34" charset="0"/>
                <a:ea typeface="Calibri" panose="020F0502020204030204" pitchFamily="34" charset="0"/>
                <a:cs typeface="Calibri" panose="020F0502020204030204" pitchFamily="34" charset="0"/>
              </a:rPr>
              <a:t>imagem</a:t>
            </a:r>
            <a:r>
              <a:rPr lang="pt-BR" sz="2400" spc="-19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55" dirty="0">
                <a:solidFill>
                  <a:schemeClr val="tx1"/>
                </a:solidFill>
                <a:latin typeface="Calibri" panose="020F0502020204030204" pitchFamily="34" charset="0"/>
                <a:ea typeface="Calibri" panose="020F0502020204030204" pitchFamily="34" charset="0"/>
                <a:cs typeface="Calibri" panose="020F0502020204030204" pitchFamily="34" charset="0"/>
              </a:rPr>
              <a:t>branca.</a:t>
            </a:r>
            <a:endPar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5080" algn="just">
              <a:lnSpc>
                <a:spcPct val="100099"/>
              </a:lnSpc>
              <a:spcBef>
                <a:spcPts val="5"/>
              </a:spcBef>
            </a:pPr>
            <a:r>
              <a:rPr lang="pt-BR" sz="24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b="1" dirty="0" err="1">
                <a:solidFill>
                  <a:schemeClr val="tx1"/>
                </a:solidFill>
                <a:latin typeface="Calibri" panose="020F0502020204030204" pitchFamily="34" charset="0"/>
                <a:ea typeface="Calibri" panose="020F0502020204030204" pitchFamily="34" charset="0"/>
                <a:cs typeface="Calibri" panose="020F0502020204030204" pitchFamily="34" charset="0"/>
              </a:rPr>
              <a:t>mA</a:t>
            </a:r>
            <a:r>
              <a:rPr lang="pt-BR" sz="24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b="1"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Miliamperagem</a:t>
            </a:r>
            <a:r>
              <a:rPr lang="pt-BR"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dirty="0">
                <a:solidFill>
                  <a:schemeClr val="tx1"/>
                </a:solidFill>
                <a:latin typeface="Calibri" panose="020F0502020204030204" pitchFamily="34" charset="0"/>
                <a:ea typeface="Calibri" panose="020F0502020204030204" pitchFamily="34" charset="0"/>
                <a:cs typeface="Calibri" panose="020F0502020204030204" pitchFamily="34" charset="0"/>
              </a:rPr>
              <a:t>refere-se a </a:t>
            </a:r>
            <a:r>
              <a:rPr lang="pt-BR" dirty="0" err="1">
                <a:solidFill>
                  <a:schemeClr val="tx1"/>
                </a:solidFill>
                <a:latin typeface="Calibri" panose="020F0502020204030204" pitchFamily="34" charset="0"/>
                <a:ea typeface="Calibri" panose="020F0502020204030204" pitchFamily="34" charset="0"/>
                <a:cs typeface="Calibri" panose="020F0502020204030204" pitchFamily="34" charset="0"/>
              </a:rPr>
              <a:t>miliamperes</a:t>
            </a:r>
            <a:r>
              <a:rPr lang="pt-BR" dirty="0">
                <a:solidFill>
                  <a:schemeClr val="tx1"/>
                </a:solidFill>
                <a:latin typeface="Calibri" panose="020F0502020204030204" pitchFamily="34" charset="0"/>
                <a:ea typeface="Calibri" panose="020F0502020204030204" pitchFamily="34" charset="0"/>
                <a:cs typeface="Calibri" panose="020F0502020204030204" pitchFamily="34" charset="0"/>
              </a:rPr>
              <a:t>-segundos, uma unidade que representa a quantidade de radiação produzida por um tubo de raio X durante um determinado período de tempo. É calculado multiplicando a </a:t>
            </a:r>
            <a:r>
              <a:rPr lang="pt-BR" dirty="0" err="1">
                <a:solidFill>
                  <a:schemeClr val="tx1"/>
                </a:solidFill>
                <a:latin typeface="Calibri" panose="020F0502020204030204" pitchFamily="34" charset="0"/>
                <a:ea typeface="Calibri" panose="020F0502020204030204" pitchFamily="34" charset="0"/>
                <a:cs typeface="Calibri" panose="020F0502020204030204" pitchFamily="34" charset="0"/>
              </a:rPr>
              <a:t>miliamperagem</a:t>
            </a:r>
            <a:r>
              <a:rPr lang="pt-BR"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dirty="0" err="1">
                <a:solidFill>
                  <a:schemeClr val="tx1"/>
                </a:solidFill>
                <a:latin typeface="Calibri" panose="020F0502020204030204" pitchFamily="34" charset="0"/>
                <a:ea typeface="Calibri" panose="020F0502020204030204" pitchFamily="34" charset="0"/>
                <a:cs typeface="Calibri" panose="020F0502020204030204" pitchFamily="34" charset="0"/>
              </a:rPr>
              <a:t>mA</a:t>
            </a:r>
            <a:r>
              <a:rPr lang="pt-BR" dirty="0">
                <a:solidFill>
                  <a:schemeClr val="tx1"/>
                </a:solidFill>
                <a:latin typeface="Calibri" panose="020F0502020204030204" pitchFamily="34" charset="0"/>
                <a:ea typeface="Calibri" panose="020F0502020204030204" pitchFamily="34" charset="0"/>
                <a:cs typeface="Calibri" panose="020F0502020204030204" pitchFamily="34" charset="0"/>
              </a:rPr>
              <a:t>) pelo tempo de exposição em segundos (s), ou seja, </a:t>
            </a:r>
            <a:r>
              <a:rPr lang="pt-BR" dirty="0" err="1">
                <a:solidFill>
                  <a:schemeClr val="tx1"/>
                </a:solidFill>
                <a:latin typeface="Calibri" panose="020F0502020204030204" pitchFamily="34" charset="0"/>
                <a:ea typeface="Calibri" panose="020F0502020204030204" pitchFamily="34" charset="0"/>
                <a:cs typeface="Calibri" panose="020F0502020204030204" pitchFamily="34" charset="0"/>
              </a:rPr>
              <a:t>mAs</a:t>
            </a:r>
            <a:r>
              <a:rPr lang="pt-BR"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pt-BR" dirty="0" err="1">
                <a:solidFill>
                  <a:schemeClr val="tx1"/>
                </a:solidFill>
                <a:latin typeface="Calibri" panose="020F0502020204030204" pitchFamily="34" charset="0"/>
                <a:ea typeface="Calibri" panose="020F0502020204030204" pitchFamily="34" charset="0"/>
                <a:cs typeface="Calibri" panose="020F0502020204030204" pitchFamily="34" charset="0"/>
              </a:rPr>
              <a:t>mA</a:t>
            </a:r>
            <a:r>
              <a:rPr lang="pt-BR" dirty="0">
                <a:solidFill>
                  <a:schemeClr val="tx1"/>
                </a:solidFill>
                <a:latin typeface="Calibri" panose="020F0502020204030204" pitchFamily="34" charset="0"/>
                <a:ea typeface="Calibri" panose="020F0502020204030204" pitchFamily="34" charset="0"/>
                <a:cs typeface="Calibri" panose="020F0502020204030204" pitchFamily="34" charset="0"/>
              </a:rPr>
              <a:t> x s. O </a:t>
            </a:r>
            <a:r>
              <a:rPr lang="pt-BR" dirty="0" err="1">
                <a:solidFill>
                  <a:schemeClr val="tx1"/>
                </a:solidFill>
                <a:latin typeface="Calibri" panose="020F0502020204030204" pitchFamily="34" charset="0"/>
                <a:ea typeface="Calibri" panose="020F0502020204030204" pitchFamily="34" charset="0"/>
                <a:cs typeface="Calibri" panose="020F0502020204030204" pitchFamily="34" charset="0"/>
              </a:rPr>
              <a:t>mAs</a:t>
            </a:r>
            <a:r>
              <a:rPr lang="pt-BR" dirty="0">
                <a:solidFill>
                  <a:schemeClr val="tx1"/>
                </a:solidFill>
                <a:latin typeface="Calibri" panose="020F0502020204030204" pitchFamily="34" charset="0"/>
                <a:ea typeface="Calibri" panose="020F0502020204030204" pitchFamily="34" charset="0"/>
                <a:cs typeface="Calibri" panose="020F0502020204030204" pitchFamily="34" charset="0"/>
              </a:rPr>
              <a:t> influencia diretamente a densidade radiográfica da imagem, ou seja, o grau de enegrecimento. </a:t>
            </a:r>
          </a:p>
          <a:p>
            <a:pPr marL="12700" marR="5080" algn="just">
              <a:lnSpc>
                <a:spcPct val="100099"/>
              </a:lnSpc>
              <a:spcBef>
                <a:spcPts val="5"/>
              </a:spcBef>
            </a:pPr>
            <a:endParaRPr lang="pt-BR" dirty="0"/>
          </a:p>
        </p:txBody>
      </p:sp>
    </p:spTree>
    <p:extLst>
      <p:ext uri="{BB962C8B-B14F-4D97-AF65-F5344CB8AC3E}">
        <p14:creationId xmlns:p14="http://schemas.microsoft.com/office/powerpoint/2010/main" val="165802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443345" y="0"/>
            <a:ext cx="11194473" cy="6858000"/>
          </a:xfrm>
          <a:prstGeom prst="rect">
            <a:avLst/>
          </a:prstGeom>
        </p:spPr>
      </p:pic>
    </p:spTree>
    <p:extLst>
      <p:ext uri="{BB962C8B-B14F-4D97-AF65-F5344CB8AC3E}">
        <p14:creationId xmlns:p14="http://schemas.microsoft.com/office/powerpoint/2010/main" val="154842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0"/>
            <a:ext cx="12193057" cy="1030313"/>
          </a:xfrm>
          <a:prstGeom prst="rect">
            <a:avLst/>
          </a:prstGeom>
        </p:spPr>
      </p:pic>
      <p:sp>
        <p:nvSpPr>
          <p:cNvPr id="3" name="Retângulo 2"/>
          <p:cNvSpPr/>
          <p:nvPr/>
        </p:nvSpPr>
        <p:spPr>
          <a:xfrm>
            <a:off x="528" y="1030313"/>
            <a:ext cx="12191472" cy="5093702"/>
          </a:xfrm>
          <a:prstGeom prst="rect">
            <a:avLst/>
          </a:prstGeom>
        </p:spPr>
        <p:txBody>
          <a:bodyPr wrap="square">
            <a:spAutoFit/>
          </a:bodyPr>
          <a:lstStyle/>
          <a:p>
            <a:r>
              <a:rPr lang="pt-BR" sz="2500" b="1" dirty="0"/>
              <a:t>Entendendo a </a:t>
            </a:r>
            <a:r>
              <a:rPr lang="pt-BR" sz="2500" b="1" dirty="0" err="1"/>
              <a:t>Miliamperagem</a:t>
            </a:r>
            <a:r>
              <a:rPr lang="pt-BR" sz="2500" b="1" dirty="0"/>
              <a:t>:</a:t>
            </a:r>
          </a:p>
          <a:p>
            <a:r>
              <a:rPr lang="pt-BR" sz="2500" dirty="0"/>
              <a:t>Quantidade de Raios-X:</a:t>
            </a:r>
          </a:p>
          <a:p>
            <a:r>
              <a:rPr lang="pt-BR" sz="2500" dirty="0"/>
              <a:t>A </a:t>
            </a:r>
            <a:r>
              <a:rPr lang="pt-BR" sz="2500" dirty="0" err="1"/>
              <a:t>miliamperagem</a:t>
            </a:r>
            <a:r>
              <a:rPr lang="pt-BR" sz="2500" dirty="0"/>
              <a:t> controla diretamente a quantidade de raios-X produzidos durante a exposição. Um </a:t>
            </a:r>
            <a:r>
              <a:rPr lang="pt-BR" sz="2500" dirty="0" err="1"/>
              <a:t>mA</a:t>
            </a:r>
            <a:r>
              <a:rPr lang="pt-BR" sz="2500" dirty="0"/>
              <a:t> mais alto significa mais elétrons sendo acelerados, resultando em mais raios-X e, portanto, uma imagem mais escura (maior densidade). </a:t>
            </a:r>
          </a:p>
          <a:p>
            <a:r>
              <a:rPr lang="pt-BR" sz="2500" dirty="0"/>
              <a:t>Contraste e Detalhe:</a:t>
            </a:r>
          </a:p>
          <a:p>
            <a:r>
              <a:rPr lang="pt-BR" sz="2500" dirty="0"/>
              <a:t>A </a:t>
            </a:r>
            <a:r>
              <a:rPr lang="pt-BR" sz="2500" dirty="0" err="1"/>
              <a:t>miliamperagem</a:t>
            </a:r>
            <a:r>
              <a:rPr lang="pt-BR" sz="2500" dirty="0"/>
              <a:t>, juntamente com o tempo de exposição, forma o </a:t>
            </a:r>
            <a:r>
              <a:rPr lang="pt-BR" sz="2500" dirty="0" err="1"/>
              <a:t>mAs</a:t>
            </a:r>
            <a:r>
              <a:rPr lang="pt-BR" sz="2500" dirty="0"/>
              <a:t> (</a:t>
            </a:r>
            <a:r>
              <a:rPr lang="pt-BR" sz="2500" dirty="0" err="1"/>
              <a:t>miliamperagem</a:t>
            </a:r>
            <a:r>
              <a:rPr lang="pt-BR" sz="2500" dirty="0"/>
              <a:t>-segundo). O </a:t>
            </a:r>
            <a:r>
              <a:rPr lang="pt-BR" sz="2500" dirty="0" err="1"/>
              <a:t>mAs</a:t>
            </a:r>
            <a:r>
              <a:rPr lang="pt-BR" sz="2500" dirty="0"/>
              <a:t> é um fator chave para a densidade da imagem e, em conjunto com o </a:t>
            </a:r>
            <a:r>
              <a:rPr lang="pt-BR" sz="2500" dirty="0" err="1"/>
              <a:t>kv</a:t>
            </a:r>
            <a:r>
              <a:rPr lang="pt-BR" sz="2500" dirty="0"/>
              <a:t> (</a:t>
            </a:r>
            <a:r>
              <a:rPr lang="pt-BR" sz="2500" dirty="0" err="1"/>
              <a:t>quilovoltagem</a:t>
            </a:r>
            <a:r>
              <a:rPr lang="pt-BR" sz="2500" dirty="0"/>
              <a:t>), afeta o contraste e a visibilidade de detalhes. </a:t>
            </a:r>
          </a:p>
          <a:p>
            <a:r>
              <a:rPr lang="pt-BR" sz="2500" dirty="0"/>
              <a:t>Otimização da Exposição:</a:t>
            </a:r>
          </a:p>
          <a:p>
            <a:r>
              <a:rPr lang="pt-BR" sz="2500" dirty="0"/>
              <a:t>A escolha da </a:t>
            </a:r>
            <a:r>
              <a:rPr lang="pt-BR" sz="2500" dirty="0" err="1"/>
              <a:t>miliamperagem</a:t>
            </a:r>
            <a:r>
              <a:rPr lang="pt-BR" sz="2500" dirty="0"/>
              <a:t> ideal depende da espessura da região a ser radiografada, do tipo de exame e do paciente. Ajustes finos são necessários para obter a melhor qualidade de imagem com a menor dose de radiação possível. </a:t>
            </a:r>
          </a:p>
        </p:txBody>
      </p:sp>
    </p:spTree>
    <p:extLst>
      <p:ext uri="{BB962C8B-B14F-4D97-AF65-F5344CB8AC3E}">
        <p14:creationId xmlns:p14="http://schemas.microsoft.com/office/powerpoint/2010/main" val="41675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0"/>
            <a:ext cx="12193057" cy="1030313"/>
          </a:xfrm>
          <a:prstGeom prst="rect">
            <a:avLst/>
          </a:prstGeom>
        </p:spPr>
      </p:pic>
      <p:sp>
        <p:nvSpPr>
          <p:cNvPr id="3" name="Retângulo 2"/>
          <p:cNvSpPr/>
          <p:nvPr/>
        </p:nvSpPr>
        <p:spPr>
          <a:xfrm>
            <a:off x="528" y="1030313"/>
            <a:ext cx="12039072" cy="5693866"/>
          </a:xfrm>
          <a:prstGeom prst="rect">
            <a:avLst/>
          </a:prstGeom>
        </p:spPr>
        <p:txBody>
          <a:bodyPr wrap="square">
            <a:spAutoFit/>
          </a:bodyPr>
          <a:lstStyle/>
          <a:p>
            <a:r>
              <a:rPr lang="pt-BR" sz="2600" b="1" dirty="0"/>
              <a:t>Como funciona:</a:t>
            </a:r>
          </a:p>
          <a:p>
            <a:r>
              <a:rPr lang="pt-BR" sz="2600" dirty="0"/>
              <a:t>Tensão:</a:t>
            </a:r>
          </a:p>
          <a:p>
            <a:r>
              <a:rPr lang="pt-BR" sz="2600" dirty="0"/>
              <a:t>O kV controla a velocidade com que os elétrons são acelerados no tubo de raios X. Uma tensão maior (kV alto) significa elétrons mais rápidos e raios X mais energéticos. </a:t>
            </a:r>
          </a:p>
          <a:p>
            <a:r>
              <a:rPr lang="pt-BR" sz="2600" dirty="0"/>
              <a:t>Penetração:</a:t>
            </a:r>
          </a:p>
          <a:p>
            <a:r>
              <a:rPr lang="pt-BR" sz="2600" dirty="0"/>
              <a:t>Raios X mais energéticos (maior kV) têm maior capacidade de penetrar tecidos densos, como ossos, enquanto raios X menos energéticos (menor kV) são mais facilmente absorvidos por tecidos menos densos, como músculos e gordura. </a:t>
            </a:r>
            <a:endParaRPr lang="pt-BR" sz="2600" dirty="0" smtClean="0"/>
          </a:p>
          <a:p>
            <a:r>
              <a:rPr lang="pt-BR" sz="2600" b="1" dirty="0"/>
              <a:t>Em resumo: </a:t>
            </a:r>
            <a:r>
              <a:rPr lang="pt-BR" sz="2600" dirty="0"/>
              <a:t>O kV é um parâmetro fundamental na radiografia, influenciando a energia dos raios X, sua capacidade de penetração e o contraste da imagem. Um ajuste adequado do kV é crucial para obter imagens de qualidade e otimizar a proteção radiológica do paciente. </a:t>
            </a:r>
          </a:p>
          <a:p>
            <a:endParaRPr lang="pt-BR" sz="2600" dirty="0"/>
          </a:p>
        </p:txBody>
      </p:sp>
    </p:spTree>
    <p:extLst>
      <p:ext uri="{BB962C8B-B14F-4D97-AF65-F5344CB8AC3E}">
        <p14:creationId xmlns:p14="http://schemas.microsoft.com/office/powerpoint/2010/main" val="1842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c58ba10d4_0_4"/>
          <p:cNvPicPr preferRelativeResize="0"/>
          <p:nvPr/>
        </p:nvPicPr>
        <p:blipFill>
          <a:blip r:embed="rId3">
            <a:alphaModFix/>
          </a:blip>
          <a:stretch>
            <a:fillRect/>
          </a:stretch>
        </p:blipFill>
        <p:spPr>
          <a:xfrm>
            <a:off x="0" y="0"/>
            <a:ext cx="12191999" cy="1268400"/>
          </a:xfrm>
          <a:prstGeom prst="rect">
            <a:avLst/>
          </a:prstGeom>
          <a:noFill/>
          <a:ln>
            <a:noFill/>
          </a:ln>
        </p:spPr>
      </p:pic>
      <p:sp>
        <p:nvSpPr>
          <p:cNvPr id="93" name="Google Shape;93;g10c58ba10d4_0_4"/>
          <p:cNvSpPr txBox="1">
            <a:spLocks noGrp="1"/>
          </p:cNvSpPr>
          <p:nvPr>
            <p:ph type="ctrTitle"/>
          </p:nvPr>
        </p:nvSpPr>
        <p:spPr>
          <a:xfrm>
            <a:off x="0" y="953729"/>
            <a:ext cx="1392093" cy="95509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pt-BR" dirty="0"/>
              <a:t>DFF</a:t>
            </a:r>
            <a:endParaRPr dirty="0"/>
          </a:p>
        </p:txBody>
      </p:sp>
      <p:sp>
        <p:nvSpPr>
          <p:cNvPr id="94" name="Google Shape;94;g10c58ba10d4_0_4"/>
          <p:cNvSpPr txBox="1">
            <a:spLocks noGrp="1"/>
          </p:cNvSpPr>
          <p:nvPr>
            <p:ph type="subTitle" idx="1"/>
          </p:nvPr>
        </p:nvSpPr>
        <p:spPr>
          <a:xfrm>
            <a:off x="0" y="1681316"/>
            <a:ext cx="12192000" cy="5176684"/>
          </a:xfrm>
          <a:prstGeom prst="rect">
            <a:avLst/>
          </a:prstGeom>
        </p:spPr>
        <p:txBody>
          <a:bodyPr spcFirstLastPara="1" wrap="square" lIns="91425" tIns="45700" rIns="91425" bIns="45700" anchor="t" anchorCtr="0">
            <a:normAutofit lnSpcReduction="10000"/>
          </a:bodyPr>
          <a:lstStyle/>
          <a:p>
            <a:pPr marL="12700" marR="212725" algn="just">
              <a:lnSpc>
                <a:spcPct val="100099"/>
              </a:lnSpc>
              <a:spcBef>
                <a:spcPts val="100"/>
              </a:spcBef>
            </a:pPr>
            <a:r>
              <a:rPr lang="pt-BR" sz="2400" spc="65" dirty="0">
                <a:solidFill>
                  <a:schemeClr val="tx1"/>
                </a:solidFill>
                <a:latin typeface="Trebuchet MS"/>
                <a:cs typeface="Trebuchet MS"/>
              </a:rPr>
              <a:t>Outros</a:t>
            </a:r>
            <a:r>
              <a:rPr lang="pt-BR" sz="2400" spc="-5" dirty="0">
                <a:solidFill>
                  <a:schemeClr val="tx1"/>
                </a:solidFill>
                <a:latin typeface="Trebuchet MS"/>
                <a:cs typeface="Trebuchet MS"/>
              </a:rPr>
              <a:t> </a:t>
            </a:r>
            <a:r>
              <a:rPr lang="pt-BR" sz="2400" spc="45" dirty="0">
                <a:solidFill>
                  <a:schemeClr val="tx1"/>
                </a:solidFill>
                <a:latin typeface="Trebuchet MS"/>
                <a:cs typeface="Trebuchet MS"/>
              </a:rPr>
              <a:t>fatores</a:t>
            </a:r>
            <a:r>
              <a:rPr lang="pt-BR" sz="2400" dirty="0">
                <a:solidFill>
                  <a:schemeClr val="tx1"/>
                </a:solidFill>
                <a:latin typeface="Trebuchet MS"/>
                <a:cs typeface="Trebuchet MS"/>
              </a:rPr>
              <a:t> </a:t>
            </a:r>
            <a:r>
              <a:rPr lang="pt-BR" sz="2400" spc="210" dirty="0">
                <a:solidFill>
                  <a:schemeClr val="tx1"/>
                </a:solidFill>
                <a:latin typeface="Trebuchet MS"/>
                <a:cs typeface="Trebuchet MS"/>
              </a:rPr>
              <a:t>que</a:t>
            </a:r>
            <a:r>
              <a:rPr lang="pt-BR" sz="2400" spc="-35" dirty="0">
                <a:solidFill>
                  <a:schemeClr val="tx1"/>
                </a:solidFill>
                <a:latin typeface="Trebuchet MS"/>
                <a:cs typeface="Trebuchet MS"/>
              </a:rPr>
              <a:t> </a:t>
            </a:r>
            <a:r>
              <a:rPr lang="pt-BR" sz="2400" spc="75" dirty="0">
                <a:solidFill>
                  <a:schemeClr val="tx1"/>
                </a:solidFill>
                <a:latin typeface="Trebuchet MS"/>
                <a:cs typeface="Trebuchet MS"/>
              </a:rPr>
              <a:t>influenciam </a:t>
            </a:r>
            <a:r>
              <a:rPr lang="pt-BR" sz="2400" spc="225" dirty="0">
                <a:solidFill>
                  <a:schemeClr val="tx1"/>
                </a:solidFill>
                <a:latin typeface="Trebuchet MS"/>
                <a:cs typeface="Trebuchet MS"/>
              </a:rPr>
              <a:t>no</a:t>
            </a:r>
            <a:r>
              <a:rPr lang="pt-BR" sz="2400" spc="-110" dirty="0">
                <a:solidFill>
                  <a:schemeClr val="tx1"/>
                </a:solidFill>
                <a:latin typeface="Trebuchet MS"/>
                <a:cs typeface="Trebuchet MS"/>
              </a:rPr>
              <a:t> </a:t>
            </a:r>
            <a:r>
              <a:rPr lang="pt-BR" sz="2400" spc="120" dirty="0">
                <a:solidFill>
                  <a:schemeClr val="tx1"/>
                </a:solidFill>
                <a:latin typeface="Trebuchet MS"/>
                <a:cs typeface="Trebuchet MS"/>
              </a:rPr>
              <a:t>detalhamento da imagem</a:t>
            </a:r>
            <a:r>
              <a:rPr lang="pt-BR" sz="2400" spc="-25" dirty="0">
                <a:solidFill>
                  <a:schemeClr val="tx1"/>
                </a:solidFill>
                <a:latin typeface="Trebuchet MS"/>
                <a:cs typeface="Trebuchet MS"/>
              </a:rPr>
              <a:t> </a:t>
            </a:r>
            <a:r>
              <a:rPr lang="pt-BR" sz="2400" spc="190" dirty="0">
                <a:solidFill>
                  <a:schemeClr val="tx1"/>
                </a:solidFill>
                <a:latin typeface="Trebuchet MS"/>
                <a:cs typeface="Trebuchet MS"/>
              </a:rPr>
              <a:t>são</a:t>
            </a:r>
            <a:r>
              <a:rPr lang="pt-BR" sz="2400" spc="-30" dirty="0">
                <a:solidFill>
                  <a:schemeClr val="tx1"/>
                </a:solidFill>
                <a:latin typeface="Trebuchet MS"/>
                <a:cs typeface="Trebuchet MS"/>
              </a:rPr>
              <a:t> </a:t>
            </a:r>
            <a:r>
              <a:rPr lang="pt-BR" sz="2400" spc="200" dirty="0">
                <a:solidFill>
                  <a:schemeClr val="tx1"/>
                </a:solidFill>
                <a:latin typeface="Trebuchet MS"/>
                <a:cs typeface="Trebuchet MS"/>
              </a:rPr>
              <a:t>tamanho</a:t>
            </a:r>
            <a:r>
              <a:rPr lang="pt-BR" sz="2400" spc="-30" dirty="0">
                <a:solidFill>
                  <a:schemeClr val="tx1"/>
                </a:solidFill>
                <a:latin typeface="Trebuchet MS"/>
                <a:cs typeface="Trebuchet MS"/>
              </a:rPr>
              <a:t> </a:t>
            </a:r>
            <a:r>
              <a:rPr lang="pt-BR" sz="2400" spc="260" dirty="0">
                <a:solidFill>
                  <a:schemeClr val="tx1"/>
                </a:solidFill>
                <a:latin typeface="Trebuchet MS"/>
                <a:cs typeface="Trebuchet MS"/>
              </a:rPr>
              <a:t>do </a:t>
            </a:r>
            <a:r>
              <a:rPr lang="pt-BR" sz="2400" spc="160" dirty="0">
                <a:solidFill>
                  <a:schemeClr val="tx1"/>
                </a:solidFill>
                <a:latin typeface="Trebuchet MS"/>
                <a:cs typeface="Trebuchet MS"/>
              </a:rPr>
              <a:t>ponto</a:t>
            </a:r>
            <a:r>
              <a:rPr lang="pt-BR" sz="2400" spc="-35" dirty="0">
                <a:solidFill>
                  <a:schemeClr val="tx1"/>
                </a:solidFill>
                <a:latin typeface="Trebuchet MS"/>
                <a:cs typeface="Trebuchet MS"/>
              </a:rPr>
              <a:t> </a:t>
            </a:r>
            <a:r>
              <a:rPr lang="pt-BR" sz="2400" spc="60" dirty="0">
                <a:solidFill>
                  <a:schemeClr val="tx1"/>
                </a:solidFill>
                <a:latin typeface="Trebuchet MS"/>
                <a:cs typeface="Trebuchet MS"/>
              </a:rPr>
              <a:t>focal,</a:t>
            </a:r>
            <a:r>
              <a:rPr lang="pt-BR" sz="2400" spc="-80" dirty="0">
                <a:solidFill>
                  <a:schemeClr val="tx1"/>
                </a:solidFill>
                <a:latin typeface="Trebuchet MS"/>
                <a:cs typeface="Trebuchet MS"/>
              </a:rPr>
              <a:t> </a:t>
            </a:r>
            <a:r>
              <a:rPr lang="pt-BR" sz="2400" spc="50" dirty="0">
                <a:solidFill>
                  <a:schemeClr val="tx1"/>
                </a:solidFill>
                <a:latin typeface="Trebuchet MS"/>
                <a:cs typeface="Trebuchet MS"/>
              </a:rPr>
              <a:t>DFoFi</a:t>
            </a:r>
            <a:r>
              <a:rPr lang="pt-BR" sz="2400" spc="-135" dirty="0">
                <a:solidFill>
                  <a:schemeClr val="tx1"/>
                </a:solidFill>
                <a:latin typeface="Trebuchet MS"/>
                <a:cs typeface="Trebuchet MS"/>
              </a:rPr>
              <a:t> </a:t>
            </a:r>
            <a:r>
              <a:rPr lang="pt-BR" sz="2400" spc="75" dirty="0">
                <a:solidFill>
                  <a:schemeClr val="tx1"/>
                </a:solidFill>
                <a:latin typeface="Trebuchet MS"/>
                <a:cs typeface="Trebuchet MS"/>
              </a:rPr>
              <a:t>(Distância </a:t>
            </a:r>
            <a:r>
              <a:rPr lang="pt-BR" sz="2400" spc="145" dirty="0">
                <a:solidFill>
                  <a:schemeClr val="tx1"/>
                </a:solidFill>
                <a:latin typeface="Trebuchet MS"/>
                <a:cs typeface="Trebuchet MS"/>
              </a:rPr>
              <a:t>foco-</a:t>
            </a:r>
            <a:r>
              <a:rPr lang="pt-BR" sz="2400" spc="-25" dirty="0">
                <a:solidFill>
                  <a:schemeClr val="tx1"/>
                </a:solidFill>
                <a:latin typeface="Trebuchet MS"/>
                <a:cs typeface="Trebuchet MS"/>
              </a:rPr>
              <a:t>filme)</a:t>
            </a:r>
            <a:r>
              <a:rPr lang="pt-BR" sz="2400" spc="-165" dirty="0">
                <a:solidFill>
                  <a:schemeClr val="tx1"/>
                </a:solidFill>
                <a:latin typeface="Trebuchet MS"/>
                <a:cs typeface="Trebuchet MS"/>
              </a:rPr>
              <a:t> </a:t>
            </a:r>
            <a:r>
              <a:rPr lang="pt-BR" sz="2400" spc="245" dirty="0">
                <a:solidFill>
                  <a:schemeClr val="tx1"/>
                </a:solidFill>
                <a:latin typeface="Trebuchet MS"/>
                <a:cs typeface="Trebuchet MS"/>
              </a:rPr>
              <a:t>e</a:t>
            </a:r>
            <a:r>
              <a:rPr lang="pt-BR" sz="2400" spc="-10" dirty="0">
                <a:solidFill>
                  <a:schemeClr val="tx1"/>
                </a:solidFill>
                <a:latin typeface="Trebuchet MS"/>
                <a:cs typeface="Trebuchet MS"/>
              </a:rPr>
              <a:t> </a:t>
            </a:r>
            <a:r>
              <a:rPr lang="pt-BR" sz="2400" spc="225" dirty="0">
                <a:solidFill>
                  <a:schemeClr val="tx1"/>
                </a:solidFill>
                <a:latin typeface="Trebuchet MS"/>
                <a:cs typeface="Trebuchet MS"/>
              </a:rPr>
              <a:t>DOF</a:t>
            </a:r>
            <a:r>
              <a:rPr lang="pt-BR" sz="2400" spc="-70" dirty="0">
                <a:solidFill>
                  <a:schemeClr val="tx1"/>
                </a:solidFill>
                <a:latin typeface="Trebuchet MS"/>
                <a:cs typeface="Trebuchet MS"/>
              </a:rPr>
              <a:t> </a:t>
            </a:r>
            <a:r>
              <a:rPr lang="pt-BR" sz="2400" spc="80" dirty="0">
                <a:solidFill>
                  <a:schemeClr val="tx1"/>
                </a:solidFill>
                <a:latin typeface="Trebuchet MS"/>
                <a:cs typeface="Trebuchet MS"/>
              </a:rPr>
              <a:t>(Distância </a:t>
            </a:r>
            <a:r>
              <a:rPr lang="pt-BR" sz="2400" spc="65" dirty="0">
                <a:solidFill>
                  <a:schemeClr val="tx1"/>
                </a:solidFill>
                <a:latin typeface="Trebuchet MS"/>
                <a:cs typeface="Trebuchet MS"/>
              </a:rPr>
              <a:t>objeto-</a:t>
            </a:r>
            <a:r>
              <a:rPr lang="pt-BR" sz="2400" spc="-40" dirty="0">
                <a:solidFill>
                  <a:schemeClr val="tx1"/>
                </a:solidFill>
                <a:latin typeface="Trebuchet MS"/>
                <a:cs typeface="Trebuchet MS"/>
              </a:rPr>
              <a:t>filme).</a:t>
            </a:r>
            <a:r>
              <a:rPr lang="pt-BR" sz="2400" spc="-110" dirty="0">
                <a:solidFill>
                  <a:schemeClr val="tx1"/>
                </a:solidFill>
                <a:latin typeface="Trebuchet MS"/>
                <a:cs typeface="Trebuchet MS"/>
              </a:rPr>
              <a:t> </a:t>
            </a:r>
            <a:r>
              <a:rPr lang="pt-BR" sz="2400" spc="465" dirty="0">
                <a:solidFill>
                  <a:schemeClr val="tx1"/>
                </a:solidFill>
                <a:latin typeface="Trebuchet MS"/>
                <a:cs typeface="Trebuchet MS"/>
              </a:rPr>
              <a:t>O</a:t>
            </a:r>
            <a:r>
              <a:rPr lang="pt-BR" sz="2400" spc="-105" dirty="0">
                <a:solidFill>
                  <a:schemeClr val="tx1"/>
                </a:solidFill>
                <a:latin typeface="Trebuchet MS"/>
                <a:cs typeface="Trebuchet MS"/>
              </a:rPr>
              <a:t> </a:t>
            </a:r>
            <a:r>
              <a:rPr lang="pt-BR" sz="2400" spc="100" dirty="0">
                <a:solidFill>
                  <a:schemeClr val="tx1"/>
                </a:solidFill>
                <a:latin typeface="Trebuchet MS"/>
                <a:cs typeface="Trebuchet MS"/>
              </a:rPr>
              <a:t>uso</a:t>
            </a:r>
            <a:r>
              <a:rPr lang="pt-BR" sz="2400" spc="35" dirty="0">
                <a:solidFill>
                  <a:schemeClr val="tx1"/>
                </a:solidFill>
                <a:latin typeface="Trebuchet MS"/>
                <a:cs typeface="Trebuchet MS"/>
              </a:rPr>
              <a:t> </a:t>
            </a:r>
            <a:r>
              <a:rPr lang="pt-BR" sz="2400" spc="275" dirty="0">
                <a:solidFill>
                  <a:schemeClr val="tx1"/>
                </a:solidFill>
                <a:latin typeface="Trebuchet MS"/>
                <a:cs typeface="Trebuchet MS"/>
              </a:rPr>
              <a:t>de</a:t>
            </a:r>
            <a:r>
              <a:rPr lang="pt-BR" sz="2400" spc="-25" dirty="0">
                <a:solidFill>
                  <a:schemeClr val="tx1"/>
                </a:solidFill>
                <a:latin typeface="Trebuchet MS"/>
                <a:cs typeface="Trebuchet MS"/>
              </a:rPr>
              <a:t> </a:t>
            </a:r>
            <a:r>
              <a:rPr lang="pt-BR" sz="2400" spc="125" dirty="0">
                <a:solidFill>
                  <a:schemeClr val="tx1"/>
                </a:solidFill>
                <a:latin typeface="Trebuchet MS"/>
                <a:cs typeface="Trebuchet MS"/>
              </a:rPr>
              <a:t>menor </a:t>
            </a:r>
            <a:r>
              <a:rPr lang="pt-BR" sz="2400" spc="160" dirty="0">
                <a:solidFill>
                  <a:schemeClr val="tx1"/>
                </a:solidFill>
                <a:latin typeface="Trebuchet MS"/>
                <a:cs typeface="Trebuchet MS"/>
              </a:rPr>
              <a:t>ponto</a:t>
            </a:r>
            <a:r>
              <a:rPr lang="pt-BR" sz="2400" spc="-50" dirty="0">
                <a:solidFill>
                  <a:schemeClr val="tx1"/>
                </a:solidFill>
                <a:latin typeface="Trebuchet MS"/>
                <a:cs typeface="Trebuchet MS"/>
              </a:rPr>
              <a:t> </a:t>
            </a:r>
            <a:r>
              <a:rPr lang="pt-BR" sz="2400" spc="130" dirty="0">
                <a:solidFill>
                  <a:schemeClr val="tx1"/>
                </a:solidFill>
                <a:latin typeface="Trebuchet MS"/>
                <a:cs typeface="Trebuchet MS"/>
              </a:rPr>
              <a:t>focal</a:t>
            </a:r>
            <a:r>
              <a:rPr lang="pt-BR" sz="2400" spc="-80" dirty="0">
                <a:solidFill>
                  <a:schemeClr val="tx1"/>
                </a:solidFill>
                <a:latin typeface="Trebuchet MS"/>
                <a:cs typeface="Trebuchet MS"/>
              </a:rPr>
              <a:t> </a:t>
            </a:r>
            <a:r>
              <a:rPr lang="pt-BR" sz="2400" dirty="0">
                <a:solidFill>
                  <a:schemeClr val="tx1"/>
                </a:solidFill>
                <a:latin typeface="Trebuchet MS"/>
                <a:cs typeface="Trebuchet MS"/>
              </a:rPr>
              <a:t>resulta</a:t>
            </a:r>
            <a:r>
              <a:rPr lang="pt-BR" sz="2400" spc="25" dirty="0">
                <a:solidFill>
                  <a:schemeClr val="tx1"/>
                </a:solidFill>
                <a:latin typeface="Trebuchet MS"/>
                <a:cs typeface="Trebuchet MS"/>
              </a:rPr>
              <a:t> </a:t>
            </a:r>
            <a:r>
              <a:rPr lang="pt-BR" sz="2400" spc="254" dirty="0">
                <a:solidFill>
                  <a:schemeClr val="tx1"/>
                </a:solidFill>
                <a:latin typeface="Trebuchet MS"/>
                <a:cs typeface="Trebuchet MS"/>
              </a:rPr>
              <a:t>em</a:t>
            </a:r>
            <a:r>
              <a:rPr lang="pt-BR" sz="2400" spc="-55" dirty="0">
                <a:solidFill>
                  <a:schemeClr val="tx1"/>
                </a:solidFill>
                <a:latin typeface="Trebuchet MS"/>
                <a:cs typeface="Trebuchet MS"/>
              </a:rPr>
              <a:t> </a:t>
            </a:r>
            <a:r>
              <a:rPr lang="pt-BR" sz="2400" spc="125" dirty="0">
                <a:solidFill>
                  <a:schemeClr val="tx1"/>
                </a:solidFill>
                <a:latin typeface="Trebuchet MS"/>
                <a:cs typeface="Trebuchet MS"/>
              </a:rPr>
              <a:t>menor </a:t>
            </a:r>
            <a:r>
              <a:rPr lang="pt-BR" sz="2400" spc="130" dirty="0">
                <a:solidFill>
                  <a:schemeClr val="tx1"/>
                </a:solidFill>
                <a:latin typeface="Trebuchet MS"/>
                <a:cs typeface="Trebuchet MS"/>
              </a:rPr>
              <a:t>borramento</a:t>
            </a:r>
            <a:r>
              <a:rPr lang="pt-BR" sz="2400" spc="-85" dirty="0">
                <a:solidFill>
                  <a:schemeClr val="tx1"/>
                </a:solidFill>
                <a:latin typeface="Trebuchet MS"/>
                <a:cs typeface="Trebuchet MS"/>
              </a:rPr>
              <a:t> </a:t>
            </a:r>
            <a:r>
              <a:rPr lang="pt-BR" sz="2400" spc="120" dirty="0">
                <a:solidFill>
                  <a:schemeClr val="tx1"/>
                </a:solidFill>
                <a:latin typeface="Trebuchet MS"/>
                <a:cs typeface="Trebuchet MS"/>
              </a:rPr>
              <a:t>geométrico,</a:t>
            </a:r>
            <a:r>
              <a:rPr lang="pt-BR" sz="2400" spc="-170" dirty="0">
                <a:solidFill>
                  <a:schemeClr val="tx1"/>
                </a:solidFill>
                <a:latin typeface="Trebuchet MS"/>
                <a:cs typeface="Trebuchet MS"/>
              </a:rPr>
              <a:t> </a:t>
            </a:r>
            <a:r>
              <a:rPr lang="pt-BR" sz="2400" spc="180" dirty="0">
                <a:solidFill>
                  <a:schemeClr val="tx1"/>
                </a:solidFill>
                <a:latin typeface="Trebuchet MS"/>
                <a:cs typeface="Trebuchet MS"/>
              </a:rPr>
              <a:t>ou </a:t>
            </a:r>
            <a:r>
              <a:rPr lang="pt-BR" sz="2400" dirty="0">
                <a:solidFill>
                  <a:schemeClr val="tx1"/>
                </a:solidFill>
                <a:latin typeface="Trebuchet MS"/>
                <a:cs typeface="Trebuchet MS"/>
              </a:rPr>
              <a:t>seja,</a:t>
            </a:r>
            <a:r>
              <a:rPr lang="pt-BR" sz="2400" spc="-135" dirty="0">
                <a:solidFill>
                  <a:schemeClr val="tx1"/>
                </a:solidFill>
                <a:latin typeface="Trebuchet MS"/>
                <a:cs typeface="Trebuchet MS"/>
              </a:rPr>
              <a:t> </a:t>
            </a:r>
            <a:r>
              <a:rPr lang="pt-BR" sz="2400" spc="250" dirty="0">
                <a:solidFill>
                  <a:schemeClr val="tx1"/>
                </a:solidFill>
                <a:latin typeface="Trebuchet MS"/>
                <a:cs typeface="Trebuchet MS"/>
              </a:rPr>
              <a:t>em</a:t>
            </a:r>
            <a:r>
              <a:rPr lang="pt-BR" sz="2400" spc="-65" dirty="0">
                <a:solidFill>
                  <a:schemeClr val="tx1"/>
                </a:solidFill>
                <a:latin typeface="Trebuchet MS"/>
                <a:cs typeface="Trebuchet MS"/>
              </a:rPr>
              <a:t> </a:t>
            </a:r>
            <a:r>
              <a:rPr lang="pt-BR" sz="2400" spc="240" dirty="0">
                <a:solidFill>
                  <a:schemeClr val="tx1"/>
                </a:solidFill>
                <a:latin typeface="Trebuchet MS"/>
                <a:cs typeface="Trebuchet MS"/>
              </a:rPr>
              <a:t>uma</a:t>
            </a:r>
            <a:r>
              <a:rPr lang="pt-BR" sz="2400" spc="-60" dirty="0">
                <a:solidFill>
                  <a:schemeClr val="tx1"/>
                </a:solidFill>
                <a:latin typeface="Trebuchet MS"/>
                <a:cs typeface="Trebuchet MS"/>
              </a:rPr>
              <a:t> </a:t>
            </a:r>
            <a:r>
              <a:rPr lang="pt-BR" sz="2400" spc="229" dirty="0">
                <a:solidFill>
                  <a:schemeClr val="tx1"/>
                </a:solidFill>
                <a:latin typeface="Trebuchet MS"/>
                <a:cs typeface="Trebuchet MS"/>
              </a:rPr>
              <a:t>imagem</a:t>
            </a:r>
            <a:r>
              <a:rPr lang="pt-BR" sz="2400" spc="-204" dirty="0">
                <a:solidFill>
                  <a:schemeClr val="tx1"/>
                </a:solidFill>
                <a:latin typeface="Trebuchet MS"/>
                <a:cs typeface="Trebuchet MS"/>
              </a:rPr>
              <a:t> </a:t>
            </a:r>
            <a:r>
              <a:rPr lang="pt-BR" sz="2400" spc="80" dirty="0">
                <a:solidFill>
                  <a:schemeClr val="tx1"/>
                </a:solidFill>
                <a:latin typeface="Trebuchet MS"/>
                <a:cs typeface="Trebuchet MS"/>
              </a:rPr>
              <a:t>mais </a:t>
            </a:r>
            <a:r>
              <a:rPr lang="pt-BR" sz="2400" dirty="0">
                <a:solidFill>
                  <a:schemeClr val="tx1"/>
                </a:solidFill>
                <a:latin typeface="Trebuchet MS"/>
                <a:cs typeface="Trebuchet MS"/>
              </a:rPr>
              <a:t>nítida</a:t>
            </a:r>
            <a:r>
              <a:rPr lang="pt-BR" sz="2400" spc="50" dirty="0">
                <a:solidFill>
                  <a:schemeClr val="tx1"/>
                </a:solidFill>
                <a:latin typeface="Trebuchet MS"/>
                <a:cs typeface="Trebuchet MS"/>
              </a:rPr>
              <a:t> </a:t>
            </a:r>
            <a:r>
              <a:rPr lang="pt-BR" sz="2400" spc="204" dirty="0">
                <a:solidFill>
                  <a:schemeClr val="tx1"/>
                </a:solidFill>
                <a:latin typeface="Trebuchet MS"/>
                <a:cs typeface="Trebuchet MS"/>
              </a:rPr>
              <a:t>ou</a:t>
            </a:r>
            <a:r>
              <a:rPr lang="pt-BR" sz="2400" dirty="0">
                <a:solidFill>
                  <a:schemeClr val="tx1"/>
                </a:solidFill>
                <a:latin typeface="Trebuchet MS"/>
                <a:cs typeface="Trebuchet MS"/>
              </a:rPr>
              <a:t> </a:t>
            </a:r>
            <a:r>
              <a:rPr lang="pt-BR" sz="2400" spc="85" dirty="0">
                <a:solidFill>
                  <a:schemeClr val="tx1"/>
                </a:solidFill>
                <a:latin typeface="Trebuchet MS"/>
                <a:cs typeface="Trebuchet MS"/>
              </a:rPr>
              <a:t>melhores</a:t>
            </a:r>
            <a:r>
              <a:rPr lang="pt-BR" sz="2400" spc="-80" dirty="0">
                <a:solidFill>
                  <a:schemeClr val="tx1"/>
                </a:solidFill>
                <a:latin typeface="Trebuchet MS"/>
                <a:cs typeface="Trebuchet MS"/>
              </a:rPr>
              <a:t> </a:t>
            </a:r>
            <a:r>
              <a:rPr lang="pt-BR" sz="2400" spc="55" dirty="0">
                <a:solidFill>
                  <a:schemeClr val="tx1"/>
                </a:solidFill>
                <a:latin typeface="Trebuchet MS"/>
                <a:cs typeface="Trebuchet MS"/>
              </a:rPr>
              <a:t>detalhes.</a:t>
            </a:r>
            <a:endParaRPr lang="pt-BR" sz="2400" dirty="0">
              <a:solidFill>
                <a:schemeClr val="tx1"/>
              </a:solidFill>
              <a:latin typeface="Trebuchet MS"/>
              <a:cs typeface="Trebuchet MS"/>
            </a:endParaRPr>
          </a:p>
          <a:p>
            <a:pPr marL="12700" marR="5080" algn="just">
              <a:lnSpc>
                <a:spcPct val="100000"/>
              </a:lnSpc>
              <a:spcBef>
                <a:spcPts val="50"/>
              </a:spcBef>
            </a:pPr>
            <a:r>
              <a:rPr lang="pt-BR" sz="2400" dirty="0">
                <a:solidFill>
                  <a:schemeClr val="tx1"/>
                </a:solidFill>
                <a:latin typeface="Trebuchet MS"/>
                <a:cs typeface="Trebuchet MS"/>
              </a:rPr>
              <a:t>Portanto,</a:t>
            </a:r>
            <a:r>
              <a:rPr lang="pt-BR" sz="2400" spc="75" dirty="0">
                <a:solidFill>
                  <a:schemeClr val="tx1"/>
                </a:solidFill>
                <a:latin typeface="Trebuchet MS"/>
                <a:cs typeface="Trebuchet MS"/>
              </a:rPr>
              <a:t> </a:t>
            </a:r>
            <a:r>
              <a:rPr lang="pt-BR" sz="2400" spc="280" dirty="0">
                <a:solidFill>
                  <a:schemeClr val="tx1"/>
                </a:solidFill>
                <a:latin typeface="Trebuchet MS"/>
                <a:cs typeface="Trebuchet MS"/>
              </a:rPr>
              <a:t>o</a:t>
            </a:r>
            <a:r>
              <a:rPr lang="pt-BR" sz="2400" spc="70" dirty="0">
                <a:solidFill>
                  <a:schemeClr val="tx1"/>
                </a:solidFill>
                <a:latin typeface="Trebuchet MS"/>
                <a:cs typeface="Trebuchet MS"/>
              </a:rPr>
              <a:t> </a:t>
            </a:r>
            <a:r>
              <a:rPr lang="pt-BR" sz="2400" spc="235" dirty="0">
                <a:solidFill>
                  <a:schemeClr val="tx1"/>
                </a:solidFill>
                <a:latin typeface="Trebuchet MS"/>
                <a:cs typeface="Trebuchet MS"/>
              </a:rPr>
              <a:t>pequeno</a:t>
            </a:r>
            <a:r>
              <a:rPr lang="pt-BR" sz="2400" spc="-15" dirty="0">
                <a:solidFill>
                  <a:schemeClr val="tx1"/>
                </a:solidFill>
                <a:latin typeface="Trebuchet MS"/>
                <a:cs typeface="Trebuchet MS"/>
              </a:rPr>
              <a:t> </a:t>
            </a:r>
            <a:r>
              <a:rPr lang="pt-BR" sz="2400" spc="150" dirty="0">
                <a:solidFill>
                  <a:schemeClr val="tx1"/>
                </a:solidFill>
                <a:latin typeface="Trebuchet MS"/>
                <a:cs typeface="Trebuchet MS"/>
              </a:rPr>
              <a:t>ponto </a:t>
            </a:r>
            <a:r>
              <a:rPr lang="pt-BR" sz="2400" spc="130" dirty="0">
                <a:solidFill>
                  <a:schemeClr val="tx1"/>
                </a:solidFill>
                <a:latin typeface="Trebuchet MS"/>
                <a:cs typeface="Trebuchet MS"/>
              </a:rPr>
              <a:t>focal</a:t>
            </a:r>
            <a:r>
              <a:rPr lang="pt-BR" sz="2400" spc="-75" dirty="0">
                <a:solidFill>
                  <a:schemeClr val="tx1"/>
                </a:solidFill>
                <a:latin typeface="Trebuchet MS"/>
                <a:cs typeface="Trebuchet MS"/>
              </a:rPr>
              <a:t> </a:t>
            </a:r>
            <a:r>
              <a:rPr lang="pt-BR" sz="2400" spc="160" dirty="0">
                <a:solidFill>
                  <a:schemeClr val="tx1"/>
                </a:solidFill>
                <a:latin typeface="Trebuchet MS"/>
                <a:cs typeface="Trebuchet MS"/>
              </a:rPr>
              <a:t>selecionado</a:t>
            </a:r>
            <a:r>
              <a:rPr lang="pt-BR" sz="2400" spc="-190" dirty="0">
                <a:solidFill>
                  <a:schemeClr val="tx1"/>
                </a:solidFill>
                <a:latin typeface="Trebuchet MS"/>
                <a:cs typeface="Trebuchet MS"/>
              </a:rPr>
              <a:t> </a:t>
            </a:r>
            <a:r>
              <a:rPr lang="pt-BR" sz="2400" spc="225" dirty="0">
                <a:solidFill>
                  <a:schemeClr val="tx1"/>
                </a:solidFill>
                <a:latin typeface="Trebuchet MS"/>
                <a:cs typeface="Trebuchet MS"/>
              </a:rPr>
              <a:t>no</a:t>
            </a:r>
            <a:r>
              <a:rPr lang="pt-BR" sz="2400" spc="-35" dirty="0">
                <a:solidFill>
                  <a:schemeClr val="tx1"/>
                </a:solidFill>
                <a:latin typeface="Trebuchet MS"/>
                <a:cs typeface="Trebuchet MS"/>
              </a:rPr>
              <a:t> </a:t>
            </a:r>
            <a:r>
              <a:rPr lang="pt-BR" sz="2400" spc="114" dirty="0">
                <a:solidFill>
                  <a:schemeClr val="tx1"/>
                </a:solidFill>
                <a:latin typeface="Trebuchet MS"/>
                <a:cs typeface="Trebuchet MS"/>
              </a:rPr>
              <a:t>painel</a:t>
            </a:r>
            <a:r>
              <a:rPr lang="pt-BR" sz="2400" spc="-225" dirty="0">
                <a:solidFill>
                  <a:schemeClr val="tx1"/>
                </a:solidFill>
                <a:latin typeface="Trebuchet MS"/>
                <a:cs typeface="Trebuchet MS"/>
              </a:rPr>
              <a:t> </a:t>
            </a:r>
            <a:r>
              <a:rPr lang="pt-BR" sz="2400" spc="250" dirty="0">
                <a:solidFill>
                  <a:schemeClr val="tx1"/>
                </a:solidFill>
                <a:latin typeface="Trebuchet MS"/>
                <a:cs typeface="Trebuchet MS"/>
              </a:rPr>
              <a:t>de </a:t>
            </a:r>
            <a:r>
              <a:rPr lang="pt-BR" sz="2400" spc="80" dirty="0">
                <a:solidFill>
                  <a:schemeClr val="tx1"/>
                </a:solidFill>
                <a:latin typeface="Trebuchet MS"/>
                <a:cs typeface="Trebuchet MS"/>
              </a:rPr>
              <a:t>controle</a:t>
            </a:r>
            <a:r>
              <a:rPr lang="pt-BR" sz="2400" spc="-50" dirty="0">
                <a:solidFill>
                  <a:schemeClr val="tx1"/>
                </a:solidFill>
                <a:latin typeface="Trebuchet MS"/>
                <a:cs typeface="Trebuchet MS"/>
              </a:rPr>
              <a:t> </a:t>
            </a:r>
            <a:r>
              <a:rPr lang="pt-BR" sz="2400" spc="260" dirty="0">
                <a:solidFill>
                  <a:schemeClr val="tx1"/>
                </a:solidFill>
                <a:latin typeface="Trebuchet MS"/>
                <a:cs typeface="Trebuchet MS"/>
              </a:rPr>
              <a:t>deve</a:t>
            </a:r>
            <a:r>
              <a:rPr lang="pt-BR" sz="2400" spc="-185" dirty="0">
                <a:solidFill>
                  <a:schemeClr val="tx1"/>
                </a:solidFill>
                <a:latin typeface="Trebuchet MS"/>
                <a:cs typeface="Trebuchet MS"/>
              </a:rPr>
              <a:t> </a:t>
            </a:r>
            <a:r>
              <a:rPr lang="pt-BR" sz="2400" dirty="0">
                <a:solidFill>
                  <a:schemeClr val="tx1"/>
                </a:solidFill>
                <a:latin typeface="Trebuchet MS"/>
                <a:cs typeface="Trebuchet MS"/>
              </a:rPr>
              <a:t>ser</a:t>
            </a:r>
            <a:r>
              <a:rPr lang="pt-BR" sz="2400" spc="-30" dirty="0">
                <a:solidFill>
                  <a:schemeClr val="tx1"/>
                </a:solidFill>
                <a:latin typeface="Trebuchet MS"/>
                <a:cs typeface="Trebuchet MS"/>
              </a:rPr>
              <a:t> </a:t>
            </a:r>
            <a:r>
              <a:rPr lang="pt-BR" sz="2400" spc="190" dirty="0">
                <a:solidFill>
                  <a:schemeClr val="tx1"/>
                </a:solidFill>
                <a:latin typeface="Trebuchet MS"/>
                <a:cs typeface="Trebuchet MS"/>
              </a:rPr>
              <a:t>usado</a:t>
            </a:r>
            <a:r>
              <a:rPr lang="pt-BR" sz="2400" spc="-50" dirty="0">
                <a:solidFill>
                  <a:schemeClr val="tx1"/>
                </a:solidFill>
                <a:latin typeface="Trebuchet MS"/>
                <a:cs typeface="Trebuchet MS"/>
              </a:rPr>
              <a:t> </a:t>
            </a:r>
            <a:r>
              <a:rPr lang="pt-BR" sz="2400" spc="114" dirty="0">
                <a:solidFill>
                  <a:schemeClr val="tx1"/>
                </a:solidFill>
                <a:latin typeface="Trebuchet MS"/>
                <a:cs typeface="Trebuchet MS"/>
              </a:rPr>
              <a:t>sempre </a:t>
            </a:r>
            <a:r>
              <a:rPr lang="pt-BR" sz="2400" spc="210" dirty="0">
                <a:solidFill>
                  <a:schemeClr val="tx1"/>
                </a:solidFill>
                <a:latin typeface="Trebuchet MS"/>
                <a:cs typeface="Trebuchet MS"/>
              </a:rPr>
              <a:t>que</a:t>
            </a:r>
            <a:r>
              <a:rPr lang="pt-BR" sz="2400" spc="-35" dirty="0">
                <a:solidFill>
                  <a:schemeClr val="tx1"/>
                </a:solidFill>
                <a:latin typeface="Trebuchet MS"/>
                <a:cs typeface="Trebuchet MS"/>
              </a:rPr>
              <a:t> </a:t>
            </a:r>
            <a:r>
              <a:rPr lang="pt-BR" sz="2400" spc="40" dirty="0">
                <a:solidFill>
                  <a:schemeClr val="tx1"/>
                </a:solidFill>
                <a:latin typeface="Trebuchet MS"/>
                <a:cs typeface="Trebuchet MS"/>
              </a:rPr>
              <a:t>possível</a:t>
            </a:r>
          </a:p>
          <a:p>
            <a:pPr marL="12700" marR="5080" algn="just">
              <a:lnSpc>
                <a:spcPct val="100000"/>
              </a:lnSpc>
              <a:spcBef>
                <a:spcPts val="50"/>
              </a:spcBef>
              <a:buFont typeface="Arial" panose="020B0604020202020204" pitchFamily="34" charset="0"/>
              <a:buChar char="•"/>
            </a:pPr>
            <a:r>
              <a:rPr lang="pt-BR" spc="40" dirty="0">
                <a:solidFill>
                  <a:schemeClr val="tx1"/>
                </a:solidFill>
                <a:latin typeface="Trebuchet MS"/>
                <a:cs typeface="Trebuchet MS"/>
              </a:rPr>
              <a:t>	Menor ponto focal significa menos espalhamento ou seja, preservação de detalhes finos da imagem.</a:t>
            </a:r>
          </a:p>
          <a:p>
            <a:pPr marL="12700" marR="5080" algn="just">
              <a:lnSpc>
                <a:spcPct val="100000"/>
              </a:lnSpc>
              <a:spcBef>
                <a:spcPts val="50"/>
              </a:spcBef>
              <a:buFont typeface="Arial" panose="020B0604020202020204" pitchFamily="34" charset="0"/>
              <a:buChar char="•"/>
            </a:pPr>
            <a:r>
              <a:rPr lang="pt-BR" sz="2400" spc="40" dirty="0">
                <a:solidFill>
                  <a:schemeClr val="tx1"/>
                </a:solidFill>
                <a:latin typeface="Trebuchet MS"/>
                <a:cs typeface="Trebuchet MS"/>
              </a:rPr>
              <a:t>DFF distancia foco filme ou DFOFI ou DFR é a distância</a:t>
            </a:r>
            <a:r>
              <a:rPr lang="pt-BR" spc="40" dirty="0">
                <a:solidFill>
                  <a:schemeClr val="tx1"/>
                </a:solidFill>
                <a:latin typeface="Trebuchet MS"/>
                <a:cs typeface="Trebuchet MS"/>
              </a:rPr>
              <a:t> entre a ampola ou melhor metade da metade da ampola até o receptor de imagens.</a:t>
            </a:r>
          </a:p>
          <a:p>
            <a:pPr marL="12700" marR="5080" algn="just">
              <a:lnSpc>
                <a:spcPct val="100000"/>
              </a:lnSpc>
              <a:spcBef>
                <a:spcPts val="50"/>
              </a:spcBef>
              <a:buFont typeface="Arial" panose="020B0604020202020204" pitchFamily="34" charset="0"/>
              <a:buChar char="•"/>
            </a:pPr>
            <a:r>
              <a:rPr lang="pt-BR" sz="2400" spc="40" dirty="0">
                <a:solidFill>
                  <a:schemeClr val="tx1"/>
                </a:solidFill>
                <a:latin typeface="Trebuchet MS"/>
                <a:cs typeface="Trebuchet MS"/>
              </a:rPr>
              <a:t>DOF é a distância do objeto para o filme ou seja</a:t>
            </a:r>
            <a:r>
              <a:rPr lang="pt-BR" spc="40" dirty="0">
                <a:solidFill>
                  <a:schemeClr val="tx1"/>
                </a:solidFill>
                <a:latin typeface="Trebuchet MS"/>
                <a:cs typeface="Trebuchet MS"/>
              </a:rPr>
              <a:t>: para uma mão em PA utilizamos DFF de 1 metro com a mão sobre o RI mas se eu manter a mesma DFF e afastar a mão a 15 cm do RI eu magnifico a minha imagem isso resulta em um possível borramento de até 20% da imagem porem possibilita que seja vista maior e mais </a:t>
            </a:r>
            <a:r>
              <a:rPr lang="pt-BR" spc="40" dirty="0" err="1">
                <a:solidFill>
                  <a:schemeClr val="tx1"/>
                </a:solidFill>
                <a:latin typeface="Trebuchet MS"/>
                <a:cs typeface="Trebuchet MS"/>
              </a:rPr>
              <a:t>visivel</a:t>
            </a:r>
            <a:endParaRPr lang="pt-BR" sz="2400" dirty="0">
              <a:solidFill>
                <a:schemeClr val="tx1"/>
              </a:solidFill>
              <a:latin typeface="Trebuchet MS"/>
              <a:cs typeface="Trebuchet MS"/>
            </a:endParaRPr>
          </a:p>
          <a:p>
            <a:pPr marL="0" lvl="0" indent="0" algn="ctr" rtl="0">
              <a:spcBef>
                <a:spcPts val="1000"/>
              </a:spcBef>
              <a:spcAft>
                <a:spcPts val="0"/>
              </a:spcAft>
              <a:buNone/>
            </a:pPr>
            <a:endParaRPr lang="pt-BR" dirty="0"/>
          </a:p>
        </p:txBody>
      </p:sp>
    </p:spTree>
    <p:extLst>
      <p:ext uri="{BB962C8B-B14F-4D97-AF65-F5344CB8AC3E}">
        <p14:creationId xmlns:p14="http://schemas.microsoft.com/office/powerpoint/2010/main" val="2811357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0"/>
            <a:ext cx="12193057" cy="1030313"/>
          </a:xfrm>
          <a:prstGeom prst="rect">
            <a:avLst/>
          </a:prstGeom>
        </p:spPr>
      </p:pic>
      <p:sp>
        <p:nvSpPr>
          <p:cNvPr id="3" name="Retângulo 2"/>
          <p:cNvSpPr/>
          <p:nvPr/>
        </p:nvSpPr>
        <p:spPr>
          <a:xfrm>
            <a:off x="527" y="1030313"/>
            <a:ext cx="12192529" cy="4093428"/>
          </a:xfrm>
          <a:prstGeom prst="rect">
            <a:avLst/>
          </a:prstGeom>
        </p:spPr>
        <p:txBody>
          <a:bodyPr wrap="square">
            <a:spAutoFit/>
          </a:bodyPr>
          <a:lstStyle/>
          <a:p>
            <a:r>
              <a:rPr lang="pt-BR" sz="2600" b="1" dirty="0"/>
              <a:t>DFF em raio-X </a:t>
            </a:r>
            <a:r>
              <a:rPr lang="pt-BR" sz="2600" dirty="0"/>
              <a:t>significa Distância Foco-Filme, que é a distância entre o tubo de raios-X (fonte de radiação) e o receptor de imagem (filme ou detector). Essa distância é crucial para a qualidade da imagem radiográfica. </a:t>
            </a:r>
          </a:p>
          <a:p>
            <a:r>
              <a:rPr lang="pt-BR" sz="2600" dirty="0"/>
              <a:t>O que é DFF?</a:t>
            </a:r>
          </a:p>
          <a:p>
            <a:r>
              <a:rPr lang="pt-BR" sz="2600" dirty="0"/>
              <a:t>Distância Foco-Filme (DFF):</a:t>
            </a:r>
          </a:p>
          <a:p>
            <a:r>
              <a:rPr lang="pt-BR" sz="2600" dirty="0"/>
              <a:t>A distância entre o ponto emissor de raios-X (foco no tubo) e o receptor de imagem (filme ou detector digital).</a:t>
            </a:r>
          </a:p>
          <a:p>
            <a:r>
              <a:rPr lang="pt-BR" sz="2600" dirty="0"/>
              <a:t>Importância:</a:t>
            </a:r>
          </a:p>
          <a:p>
            <a:r>
              <a:rPr lang="pt-BR" sz="2600" dirty="0"/>
              <a:t>A DFF afeta diretamente a nitidez, o tamanho e a distorção da imagem radiográfica. </a:t>
            </a:r>
          </a:p>
        </p:txBody>
      </p:sp>
    </p:spTree>
    <p:extLst>
      <p:ext uri="{BB962C8B-B14F-4D97-AF65-F5344CB8AC3E}">
        <p14:creationId xmlns:p14="http://schemas.microsoft.com/office/powerpoint/2010/main" val="79652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c58ba10d4_0_4"/>
          <p:cNvPicPr preferRelativeResize="0"/>
          <p:nvPr/>
        </p:nvPicPr>
        <p:blipFill>
          <a:blip r:embed="rId3">
            <a:alphaModFix/>
          </a:blip>
          <a:stretch>
            <a:fillRect/>
          </a:stretch>
        </p:blipFill>
        <p:spPr>
          <a:xfrm>
            <a:off x="0" y="0"/>
            <a:ext cx="12191999" cy="1268400"/>
          </a:xfrm>
          <a:prstGeom prst="rect">
            <a:avLst/>
          </a:prstGeom>
          <a:noFill/>
          <a:ln>
            <a:noFill/>
          </a:ln>
        </p:spPr>
      </p:pic>
      <p:sp>
        <p:nvSpPr>
          <p:cNvPr id="93" name="Google Shape;93;g10c58ba10d4_0_4"/>
          <p:cNvSpPr txBox="1">
            <a:spLocks noGrp="1"/>
          </p:cNvSpPr>
          <p:nvPr>
            <p:ph type="ctrTitle"/>
          </p:nvPr>
        </p:nvSpPr>
        <p:spPr>
          <a:xfrm>
            <a:off x="-836638" y="1128124"/>
            <a:ext cx="7915863" cy="855852"/>
          </a:xfrm>
          <a:prstGeom prst="rect">
            <a:avLst/>
          </a:prstGeom>
        </p:spPr>
        <p:txBody>
          <a:bodyPr spcFirstLastPara="1" wrap="square" lIns="91425" tIns="45700" rIns="91425" bIns="45700" anchor="b" anchorCtr="0">
            <a:noAutofit/>
          </a:bodyPr>
          <a:lstStyle/>
          <a:p>
            <a:pPr lvl="0"/>
            <a:r>
              <a:rPr lang="pt-BR" sz="4400" spc="80" dirty="0">
                <a:solidFill>
                  <a:schemeClr val="tx1"/>
                </a:solidFill>
              </a:rPr>
              <a:t>FORMAÇÃO</a:t>
            </a:r>
            <a:r>
              <a:rPr lang="pt-BR" sz="4400" spc="-145" dirty="0">
                <a:solidFill>
                  <a:schemeClr val="tx1"/>
                </a:solidFill>
              </a:rPr>
              <a:t> </a:t>
            </a:r>
            <a:r>
              <a:rPr lang="pt-BR" sz="4400" spc="-25" dirty="0">
                <a:solidFill>
                  <a:schemeClr val="tx1"/>
                </a:solidFill>
              </a:rPr>
              <a:t>DA </a:t>
            </a:r>
            <a:r>
              <a:rPr lang="pt-BR" sz="4400" spc="-10" dirty="0">
                <a:solidFill>
                  <a:schemeClr val="tx1"/>
                </a:solidFill>
              </a:rPr>
              <a:t>IMAGEM</a:t>
            </a:r>
            <a:endParaRPr sz="4400" dirty="0"/>
          </a:p>
        </p:txBody>
      </p:sp>
      <p:sp>
        <p:nvSpPr>
          <p:cNvPr id="94" name="Google Shape;94;g10c58ba10d4_0_4"/>
          <p:cNvSpPr txBox="1">
            <a:spLocks noGrp="1"/>
          </p:cNvSpPr>
          <p:nvPr>
            <p:ph type="subTitle" idx="1"/>
          </p:nvPr>
        </p:nvSpPr>
        <p:spPr>
          <a:xfrm>
            <a:off x="0" y="1843700"/>
            <a:ext cx="12191999" cy="5014300"/>
          </a:xfrm>
          <a:prstGeom prst="rect">
            <a:avLst/>
          </a:prstGeom>
        </p:spPr>
        <p:txBody>
          <a:bodyPr spcFirstLastPara="1" wrap="square" lIns="91425" tIns="45700" rIns="91425" bIns="45700" anchor="t" anchorCtr="0">
            <a:normAutofit/>
          </a:bodyPr>
          <a:lstStyle/>
          <a:p>
            <a:pPr marL="12700" marR="102870" algn="just">
              <a:lnSpc>
                <a:spcPct val="100099"/>
              </a:lnSpc>
              <a:spcBef>
                <a:spcPts val="100"/>
              </a:spcBef>
            </a:pPr>
            <a:r>
              <a:rPr lang="pt-BR" sz="2400" spc="350" dirty="0">
                <a:solidFill>
                  <a:schemeClr val="tx1"/>
                </a:solidFill>
                <a:latin typeface="Trebuchet MS"/>
                <a:cs typeface="Trebuchet MS"/>
              </a:rPr>
              <a:t>		</a:t>
            </a:r>
            <a:r>
              <a:rPr lang="pt-BR" sz="2400" spc="350"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última</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0" dirty="0">
                <a:solidFill>
                  <a:schemeClr val="tx1"/>
                </a:solidFill>
                <a:latin typeface="Calibri" panose="020F0502020204030204" pitchFamily="34" charset="0"/>
                <a:ea typeface="Calibri" panose="020F0502020204030204" pitchFamily="34" charset="0"/>
                <a:cs typeface="Calibri" panose="020F0502020204030204" pitchFamily="34" charset="0"/>
              </a:rPr>
              <a:t>etapa</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um</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0" dirty="0">
                <a:solidFill>
                  <a:schemeClr val="tx1"/>
                </a:solidFill>
                <a:latin typeface="Calibri" panose="020F0502020204030204" pitchFamily="34" charset="0"/>
                <a:ea typeface="Calibri" panose="020F0502020204030204" pitchFamily="34" charset="0"/>
                <a:cs typeface="Calibri" panose="020F0502020204030204" pitchFamily="34" charset="0"/>
              </a:rPr>
              <a:t>exame</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40" dirty="0">
                <a:solidFill>
                  <a:schemeClr val="tx1"/>
                </a:solidFill>
                <a:latin typeface="Calibri" panose="020F0502020204030204" pitchFamily="34" charset="0"/>
                <a:ea typeface="Calibri" panose="020F0502020204030204" pitchFamily="34" charset="0"/>
                <a:cs typeface="Calibri" panose="020F0502020204030204" pitchFamily="34" charset="0"/>
              </a:rPr>
              <a:t>radiológico</a:t>
            </a:r>
            <a:r>
              <a:rPr lang="pt-BR" sz="2400" spc="-2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45" dirty="0">
                <a:solidFill>
                  <a:schemeClr val="tx1"/>
                </a:solidFill>
                <a:latin typeface="Calibri" panose="020F0502020204030204" pitchFamily="34" charset="0"/>
                <a:ea typeface="Calibri" panose="020F0502020204030204" pitchFamily="34" charset="0"/>
                <a:cs typeface="Calibri" panose="020F0502020204030204" pitchFamily="34" charset="0"/>
              </a:rPr>
              <a:t>é</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375"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9" dirty="0">
                <a:solidFill>
                  <a:schemeClr val="tx1"/>
                </a:solidFill>
                <a:latin typeface="Calibri" panose="020F0502020204030204" pitchFamily="34" charset="0"/>
                <a:ea typeface="Calibri" panose="020F0502020204030204" pitchFamily="34" charset="0"/>
                <a:cs typeface="Calibri" panose="020F0502020204030204" pitchFamily="34" charset="0"/>
              </a:rPr>
              <a:t>obtenção</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0" dirty="0">
                <a:solidFill>
                  <a:schemeClr val="tx1"/>
                </a:solidFill>
                <a:latin typeface="Calibri" panose="020F0502020204030204" pitchFamily="34" charset="0"/>
                <a:ea typeface="Calibri" panose="020F0502020204030204" pitchFamily="34" charset="0"/>
                <a:cs typeface="Calibri" panose="020F0502020204030204" pitchFamily="34" charset="0"/>
              </a:rPr>
              <a:t>uma </a:t>
            </a:r>
            <a:r>
              <a:rPr lang="pt-BR" sz="2400" spc="229" dirty="0">
                <a:solidFill>
                  <a:schemeClr val="tx1"/>
                </a:solidFill>
                <a:latin typeface="Calibri" panose="020F0502020204030204" pitchFamily="34" charset="0"/>
                <a:ea typeface="Calibri" panose="020F0502020204030204" pitchFamily="34" charset="0"/>
                <a:cs typeface="Calibri" panose="020F0502020204030204" pitchFamily="34" charset="0"/>
              </a:rPr>
              <a:t>imagem</a:t>
            </a:r>
            <a:r>
              <a:rPr lang="pt-BR" sz="2400" spc="-1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radiográfica</a:t>
            </a:r>
            <a:r>
              <a:rPr lang="pt-BR" sz="2400" spc="-2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85" dirty="0">
                <a:solidFill>
                  <a:schemeClr val="tx1"/>
                </a:solidFill>
                <a:latin typeface="Calibri" panose="020F0502020204030204" pitchFamily="34" charset="0"/>
                <a:ea typeface="Calibri" panose="020F0502020204030204" pitchFamily="34" charset="0"/>
                <a:cs typeface="Calibri" panose="020F0502020204030204" pitchFamily="34" charset="0"/>
              </a:rPr>
              <a:t>registrada</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5" dirty="0">
                <a:solidFill>
                  <a:schemeClr val="tx1"/>
                </a:solidFill>
                <a:latin typeface="Calibri" panose="020F0502020204030204" pitchFamily="34" charset="0"/>
                <a:ea typeface="Calibri" panose="020F0502020204030204" pitchFamily="34" charset="0"/>
                <a:cs typeface="Calibri" panose="020F0502020204030204" pitchFamily="34" charset="0"/>
              </a:rPr>
              <a:t>sobre</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um</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detector</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00" dirty="0">
                <a:solidFill>
                  <a:schemeClr val="tx1"/>
                </a:solidFill>
                <a:latin typeface="Calibri" panose="020F0502020204030204" pitchFamily="34" charset="0"/>
                <a:ea typeface="Calibri" panose="020F0502020204030204" pitchFamily="34" charset="0"/>
                <a:cs typeface="Calibri" panose="020F0502020204030204" pitchFamily="34" charset="0"/>
              </a:rPr>
              <a:t>radiação </a:t>
            </a:r>
            <a:r>
              <a:rPr lang="pt-BR" sz="2400" spc="375"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partir</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335" dirty="0">
                <a:solidFill>
                  <a:schemeClr val="tx1"/>
                </a:solidFill>
                <a:latin typeface="Calibri" panose="020F0502020204030204" pitchFamily="34" charset="0"/>
                <a:ea typeface="Calibri" panose="020F0502020204030204" pitchFamily="34" charset="0"/>
                <a:cs typeface="Calibri" panose="020F0502020204030204" pitchFamily="34" charset="0"/>
              </a:rPr>
              <a:t>da</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40" dirty="0">
                <a:solidFill>
                  <a:schemeClr val="tx1"/>
                </a:solidFill>
                <a:latin typeface="Calibri" panose="020F0502020204030204" pitchFamily="34" charset="0"/>
                <a:ea typeface="Calibri" panose="020F0502020204030204" pitchFamily="34" charset="0"/>
                <a:cs typeface="Calibri" panose="020F0502020204030204" pitchFamily="34" charset="0"/>
              </a:rPr>
              <a:t>interação</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335" dirty="0">
                <a:solidFill>
                  <a:schemeClr val="tx1"/>
                </a:solidFill>
                <a:latin typeface="Calibri" panose="020F0502020204030204" pitchFamily="34" charset="0"/>
                <a:ea typeface="Calibri" panose="020F0502020204030204" pitchFamily="34" charset="0"/>
                <a:cs typeface="Calibri" panose="020F0502020204030204" pitchFamily="34" charset="0"/>
              </a:rPr>
              <a:t>da</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5" dirty="0">
                <a:solidFill>
                  <a:schemeClr val="tx1"/>
                </a:solidFill>
                <a:latin typeface="Calibri" panose="020F0502020204030204" pitchFamily="34" charset="0"/>
                <a:ea typeface="Calibri" panose="020F0502020204030204" pitchFamily="34" charset="0"/>
                <a:cs typeface="Calibri" panose="020F0502020204030204" pitchFamily="34" charset="0"/>
              </a:rPr>
              <a:t>radiação</a:t>
            </a:r>
            <a:r>
              <a:rPr lang="pt-BR" sz="2400" spc="-1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300" dirty="0">
                <a:solidFill>
                  <a:schemeClr val="tx1"/>
                </a:solidFill>
                <a:latin typeface="Calibri" panose="020F0502020204030204" pitchFamily="34" charset="0"/>
                <a:ea typeface="Calibri" panose="020F0502020204030204" pitchFamily="34" charset="0"/>
                <a:cs typeface="Calibri" panose="020F0502020204030204" pitchFamily="34" charset="0"/>
              </a:rPr>
              <a:t>com</a:t>
            </a:r>
            <a:r>
              <a:rPr lang="pt-BR" sz="24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0" dirty="0">
                <a:solidFill>
                  <a:schemeClr val="tx1"/>
                </a:solidFill>
                <a:latin typeface="Calibri" panose="020F0502020204030204" pitchFamily="34" charset="0"/>
                <a:ea typeface="Calibri" panose="020F0502020204030204" pitchFamily="34" charset="0"/>
                <a:cs typeface="Calibri" panose="020F0502020204030204" pitchFamily="34" charset="0"/>
              </a:rPr>
              <a:t>corpo</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5" dirty="0">
                <a:solidFill>
                  <a:schemeClr val="tx1"/>
                </a:solidFill>
                <a:latin typeface="Calibri" panose="020F0502020204030204" pitchFamily="34" charset="0"/>
                <a:ea typeface="Calibri" panose="020F0502020204030204" pitchFamily="34" charset="0"/>
                <a:cs typeface="Calibri" panose="020F0502020204030204" pitchFamily="34" charset="0"/>
              </a:rPr>
              <a:t>do</a:t>
            </a:r>
            <a:r>
              <a:rPr lang="pt-BR" sz="2400" spc="-1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5" dirty="0">
                <a:solidFill>
                  <a:schemeClr val="tx1"/>
                </a:solidFill>
                <a:latin typeface="Calibri" panose="020F0502020204030204" pitchFamily="34" charset="0"/>
                <a:ea typeface="Calibri" panose="020F0502020204030204" pitchFamily="34" charset="0"/>
                <a:cs typeface="Calibri" panose="020F0502020204030204" pitchFamily="34" charset="0"/>
              </a:rPr>
              <a:t>paciente.</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5" dirty="0">
                <a:solidFill>
                  <a:schemeClr val="tx1"/>
                </a:solidFill>
                <a:latin typeface="Calibri" panose="020F0502020204030204" pitchFamily="34" charset="0"/>
                <a:ea typeface="Calibri" panose="020F0502020204030204" pitchFamily="34" charset="0"/>
                <a:cs typeface="Calibri" panose="020F0502020204030204" pitchFamily="34" charset="0"/>
              </a:rPr>
              <a:t>Os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raios</a:t>
            </a:r>
            <a:r>
              <a:rPr lang="pt-BR" sz="2400" spc="-9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X</a:t>
            </a:r>
            <a:r>
              <a:rPr lang="pt-BR" sz="2400" spc="-1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90" dirty="0">
                <a:solidFill>
                  <a:schemeClr val="tx1"/>
                </a:solidFill>
                <a:latin typeface="Calibri" panose="020F0502020204030204" pitchFamily="34" charset="0"/>
                <a:ea typeface="Calibri" panose="020F0502020204030204" pitchFamily="34" charset="0"/>
                <a:cs typeface="Calibri" panose="020F0502020204030204" pitchFamily="34" charset="0"/>
              </a:rPr>
              <a:t>são</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35" dirty="0">
                <a:solidFill>
                  <a:schemeClr val="tx1"/>
                </a:solidFill>
                <a:latin typeface="Calibri" panose="020F0502020204030204" pitchFamily="34" charset="0"/>
                <a:ea typeface="Calibri" panose="020F0502020204030204" pitchFamily="34" charset="0"/>
                <a:cs typeface="Calibri" panose="020F0502020204030204" pitchFamily="34" charset="0"/>
              </a:rPr>
              <a:t>uma</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5" dirty="0">
                <a:solidFill>
                  <a:schemeClr val="tx1"/>
                </a:solidFill>
                <a:latin typeface="Calibri" panose="020F0502020204030204" pitchFamily="34" charset="0"/>
                <a:ea typeface="Calibri" panose="020F0502020204030204" pitchFamily="34" charset="0"/>
                <a:cs typeface="Calibri" panose="020F0502020204030204" pitchFamily="34" charset="0"/>
              </a:rPr>
              <a:t>forma</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0" dirty="0">
                <a:solidFill>
                  <a:schemeClr val="tx1"/>
                </a:solidFill>
                <a:latin typeface="Calibri" panose="020F0502020204030204" pitchFamily="34" charset="0"/>
                <a:ea typeface="Calibri" panose="020F0502020204030204" pitchFamily="34" charset="0"/>
                <a:cs typeface="Calibri" panose="020F0502020204030204" pitchFamily="34" charset="0"/>
              </a:rPr>
              <a:t>radiação</a:t>
            </a:r>
            <a:r>
              <a:rPr lang="pt-BR" sz="2400" spc="-1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ionizante,</a:t>
            </a:r>
            <a:r>
              <a:rPr lang="pt-BR" sz="2400" spc="-2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possuindo</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45" dirty="0">
                <a:solidFill>
                  <a:schemeClr val="tx1"/>
                </a:solidFill>
                <a:latin typeface="Calibri" panose="020F0502020204030204" pitchFamily="34" charset="0"/>
                <a:ea typeface="Calibri" panose="020F0502020204030204" pitchFamily="34" charset="0"/>
                <a:cs typeface="Calibri" panose="020F0502020204030204" pitchFamily="34" charset="0"/>
              </a:rPr>
              <a:t>energia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suficiente</a:t>
            </a:r>
            <a:r>
              <a:rPr lang="pt-BR" sz="24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0" dirty="0">
                <a:solidFill>
                  <a:schemeClr val="tx1"/>
                </a:solidFill>
                <a:latin typeface="Calibri" panose="020F0502020204030204" pitchFamily="34" charset="0"/>
                <a:ea typeface="Calibri" panose="020F0502020204030204" pitchFamily="34" charset="0"/>
                <a:cs typeface="Calibri" panose="020F0502020204030204" pitchFamily="34" charset="0"/>
              </a:rPr>
              <a:t>para</a:t>
            </a:r>
            <a:r>
              <a:rPr lang="pt-BR" sz="24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85" dirty="0">
                <a:solidFill>
                  <a:schemeClr val="tx1"/>
                </a:solidFill>
                <a:latin typeface="Calibri" panose="020F0502020204030204" pitchFamily="34" charset="0"/>
                <a:ea typeface="Calibri" panose="020F0502020204030204" pitchFamily="34" charset="0"/>
                <a:cs typeface="Calibri" panose="020F0502020204030204" pitchFamily="34" charset="0"/>
              </a:rPr>
              <a:t>penetrar</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5" dirty="0">
                <a:solidFill>
                  <a:schemeClr val="tx1"/>
                </a:solidFill>
                <a:latin typeface="Calibri" panose="020F0502020204030204" pitchFamily="34" charset="0"/>
                <a:ea typeface="Calibri" panose="020F0502020204030204" pitchFamily="34" charset="0"/>
                <a:cs typeface="Calibri" panose="020F0502020204030204" pitchFamily="34" charset="0"/>
              </a:rPr>
              <a:t>no</a:t>
            </a:r>
            <a:r>
              <a:rPr lang="pt-BR" sz="2400" spc="-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tecido</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60" dirty="0" smtClean="0">
                <a:solidFill>
                  <a:schemeClr val="tx1"/>
                </a:solidFill>
                <a:latin typeface="Calibri" panose="020F0502020204030204" pitchFamily="34" charset="0"/>
                <a:ea typeface="Calibri" panose="020F0502020204030204" pitchFamily="34" charset="0"/>
                <a:cs typeface="Calibri" panose="020F0502020204030204" pitchFamily="34" charset="0"/>
              </a:rPr>
              <a:t>humano</a:t>
            </a:r>
            <a:r>
              <a:rPr lang="pt-BR" spc="16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5080" algn="just">
              <a:lnSpc>
                <a:spcPct val="100000"/>
              </a:lnSpc>
              <a:spcBef>
                <a:spcPts val="50"/>
              </a:spcBef>
            </a:pP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		As</a:t>
            </a:r>
            <a:r>
              <a:rPr lang="pt-BR" sz="2400" spc="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regiões</a:t>
            </a:r>
            <a:r>
              <a:rPr lang="pt-BR" sz="2400" spc="-2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5" dirty="0">
                <a:solidFill>
                  <a:schemeClr val="tx1"/>
                </a:solidFill>
                <a:latin typeface="Calibri" panose="020F0502020204030204" pitchFamily="34" charset="0"/>
                <a:ea typeface="Calibri" panose="020F0502020204030204" pitchFamily="34" charset="0"/>
                <a:cs typeface="Calibri" panose="020F0502020204030204" pitchFamily="34" charset="0"/>
              </a:rPr>
              <a:t>do</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04" dirty="0">
                <a:solidFill>
                  <a:schemeClr val="tx1"/>
                </a:solidFill>
                <a:latin typeface="Calibri" panose="020F0502020204030204" pitchFamily="34" charset="0"/>
                <a:ea typeface="Calibri" panose="020F0502020204030204" pitchFamily="34" charset="0"/>
                <a:cs typeface="Calibri" panose="020F0502020204030204" pitchFamily="34" charset="0"/>
              </a:rPr>
              <a:t>corpo</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0" dirty="0">
                <a:solidFill>
                  <a:schemeClr val="tx1"/>
                </a:solidFill>
                <a:latin typeface="Calibri" panose="020F0502020204030204" pitchFamily="34" charset="0"/>
                <a:ea typeface="Calibri" panose="020F0502020204030204" pitchFamily="34" charset="0"/>
                <a:cs typeface="Calibri" panose="020F0502020204030204" pitchFamily="34" charset="0"/>
              </a:rPr>
              <a:t>que</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90" dirty="0">
                <a:solidFill>
                  <a:schemeClr val="tx1"/>
                </a:solidFill>
                <a:latin typeface="Calibri" panose="020F0502020204030204" pitchFamily="34" charset="0"/>
                <a:ea typeface="Calibri" panose="020F0502020204030204" pitchFamily="34" charset="0"/>
                <a:cs typeface="Calibri" panose="020F0502020204030204" pitchFamily="34" charset="0"/>
              </a:rPr>
              <a:t>são</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mais</a:t>
            </a:r>
            <a:r>
              <a:rPr lang="pt-BR" sz="2400" spc="-7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60" dirty="0">
                <a:solidFill>
                  <a:schemeClr val="tx1"/>
                </a:solidFill>
                <a:latin typeface="Calibri" panose="020F0502020204030204" pitchFamily="34" charset="0"/>
                <a:ea typeface="Calibri" panose="020F0502020204030204" pitchFamily="34" charset="0"/>
                <a:cs typeface="Calibri" panose="020F0502020204030204" pitchFamily="34" charset="0"/>
              </a:rPr>
              <a:t>densas</a:t>
            </a:r>
            <a:r>
              <a:rPr lang="pt-BR" sz="2400" spc="-7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5" dirty="0">
                <a:solidFill>
                  <a:schemeClr val="tx1"/>
                </a:solidFill>
                <a:latin typeface="Calibri" panose="020F0502020204030204" pitchFamily="34" charset="0"/>
                <a:ea typeface="Calibri" panose="020F0502020204030204" pitchFamily="34" charset="0"/>
                <a:cs typeface="Calibri" panose="020F0502020204030204" pitchFamily="34" charset="0"/>
              </a:rPr>
              <a:t>atenuam</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mais</a:t>
            </a:r>
            <a:r>
              <a:rPr lang="pt-BR" sz="2400" spc="-7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feixe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 raios</a:t>
            </a:r>
            <a:r>
              <a:rPr lang="pt-BR" sz="2400" spc="-1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X</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5" dirty="0">
                <a:solidFill>
                  <a:schemeClr val="tx1"/>
                </a:solidFill>
                <a:latin typeface="Calibri" panose="020F0502020204030204" pitchFamily="34" charset="0"/>
                <a:ea typeface="Calibri" panose="020F0502020204030204" pitchFamily="34" charset="0"/>
                <a:cs typeface="Calibri" panose="020F0502020204030204" pitchFamily="34" charset="0"/>
              </a:rPr>
              <a:t>do</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5" dirty="0">
                <a:solidFill>
                  <a:schemeClr val="tx1"/>
                </a:solidFill>
                <a:latin typeface="Calibri" panose="020F0502020204030204" pitchFamily="34" charset="0"/>
                <a:ea typeface="Calibri" panose="020F0502020204030204" pitchFamily="34" charset="0"/>
                <a:cs typeface="Calibri" panose="020F0502020204030204" pitchFamily="34" charset="0"/>
              </a:rPr>
              <a:t>que</a:t>
            </a:r>
            <a:r>
              <a:rPr lang="pt-BR" sz="2400" spc="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65" dirty="0">
                <a:solidFill>
                  <a:schemeClr val="tx1"/>
                </a:solidFill>
                <a:latin typeface="Calibri" panose="020F0502020204030204" pitchFamily="34" charset="0"/>
                <a:ea typeface="Calibri" panose="020F0502020204030204" pitchFamily="34" charset="0"/>
                <a:cs typeface="Calibri" panose="020F0502020204030204" pitchFamily="34" charset="0"/>
              </a:rPr>
              <a:t>as</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regiões</a:t>
            </a:r>
            <a:r>
              <a:rPr lang="pt-BR" sz="2400" spc="-1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menos</a:t>
            </a:r>
            <a:r>
              <a:rPr lang="pt-BR" sz="2400" spc="-1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densas.</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 Por</a:t>
            </a:r>
            <a:r>
              <a:rPr lang="pt-BR" sz="2400" spc="1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exemplo,</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75" dirty="0">
                <a:solidFill>
                  <a:schemeClr val="tx1"/>
                </a:solidFill>
                <a:latin typeface="Calibri" panose="020F0502020204030204" pitchFamily="34" charset="0"/>
                <a:ea typeface="Calibri" panose="020F0502020204030204" pitchFamily="34" charset="0"/>
                <a:cs typeface="Calibri" panose="020F0502020204030204" pitchFamily="34" charset="0"/>
              </a:rPr>
              <a:t>osso </a:t>
            </a:r>
            <a:r>
              <a:rPr lang="pt-BR" sz="2400" spc="165" dirty="0">
                <a:solidFill>
                  <a:schemeClr val="tx1"/>
                </a:solidFill>
                <a:latin typeface="Calibri" panose="020F0502020204030204" pitchFamily="34" charset="0"/>
                <a:ea typeface="Calibri" panose="020F0502020204030204" pitchFamily="34" charset="0"/>
                <a:cs typeface="Calibri" panose="020F0502020204030204" pitchFamily="34" charset="0"/>
              </a:rPr>
              <a:t>absorve</a:t>
            </a:r>
            <a:r>
              <a:rPr lang="pt-BR" sz="2400" spc="-1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mais</a:t>
            </a:r>
            <a:r>
              <a:rPr lang="pt-BR" sz="24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raios</a:t>
            </a:r>
            <a:r>
              <a:rPr lang="pt-BR" sz="2400" spc="-1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X</a:t>
            </a:r>
            <a:r>
              <a:rPr lang="pt-BR" sz="2400" spc="-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5" dirty="0">
                <a:solidFill>
                  <a:schemeClr val="tx1"/>
                </a:solidFill>
                <a:latin typeface="Calibri" panose="020F0502020204030204" pitchFamily="34" charset="0"/>
                <a:ea typeface="Calibri" panose="020F0502020204030204" pitchFamily="34" charset="0"/>
                <a:cs typeface="Calibri" panose="020F0502020204030204" pitchFamily="34" charset="0"/>
              </a:rPr>
              <a:t>do</a:t>
            </a:r>
            <a:r>
              <a:rPr lang="pt-BR" sz="2400" spc="-1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0" dirty="0">
                <a:solidFill>
                  <a:schemeClr val="tx1"/>
                </a:solidFill>
                <a:latin typeface="Calibri" panose="020F0502020204030204" pitchFamily="34" charset="0"/>
                <a:ea typeface="Calibri" panose="020F0502020204030204" pitchFamily="34" charset="0"/>
                <a:cs typeface="Calibri" panose="020F0502020204030204" pitchFamily="34" charset="0"/>
              </a:rPr>
              <a:t>que</a:t>
            </a:r>
            <a:r>
              <a:rPr lang="pt-BR" sz="2400" spc="-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tecido</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55" dirty="0">
                <a:solidFill>
                  <a:schemeClr val="tx1"/>
                </a:solidFill>
                <a:latin typeface="Calibri" panose="020F0502020204030204" pitchFamily="34" charset="0"/>
                <a:ea typeface="Calibri" panose="020F0502020204030204" pitchFamily="34" charset="0"/>
                <a:cs typeface="Calibri" panose="020F0502020204030204" pitchFamily="34" charset="0"/>
              </a:rPr>
              <a:t>mole.</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50" dirty="0">
                <a:solidFill>
                  <a:schemeClr val="tx1"/>
                </a:solidFill>
                <a:latin typeface="Calibri" panose="020F0502020204030204" pitchFamily="34" charset="0"/>
                <a:ea typeface="Calibri" panose="020F0502020204030204" pitchFamily="34" charset="0"/>
                <a:cs typeface="Calibri" panose="020F0502020204030204" pitchFamily="34" charset="0"/>
              </a:rPr>
              <a:t>Dessa</a:t>
            </a:r>
            <a:r>
              <a:rPr lang="pt-BR" sz="2400" spc="-1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maneira,</a:t>
            </a:r>
            <a:r>
              <a:rPr lang="pt-BR" sz="2400" spc="-1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áreas </a:t>
            </a:r>
            <a:r>
              <a:rPr lang="pt-BR" sz="2400" spc="225" dirty="0">
                <a:solidFill>
                  <a:schemeClr val="tx1"/>
                </a:solidFill>
                <a:latin typeface="Calibri" panose="020F0502020204030204" pitchFamily="34" charset="0"/>
                <a:ea typeface="Calibri" panose="020F0502020204030204" pitchFamily="34" charset="0"/>
                <a:cs typeface="Calibri" panose="020F0502020204030204" pitchFamily="34" charset="0"/>
              </a:rPr>
              <a:t>no</a:t>
            </a:r>
            <a:r>
              <a:rPr lang="pt-BR" sz="2400" spc="-7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detector</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referentes</a:t>
            </a:r>
            <a:r>
              <a:rPr lang="pt-BR" sz="2400" spc="-10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365"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pt-BR" sz="2400" spc="1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regiões</a:t>
            </a:r>
            <a:r>
              <a:rPr lang="pt-BR" sz="2400" spc="-18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75" dirty="0">
                <a:solidFill>
                  <a:schemeClr val="tx1"/>
                </a:solidFill>
                <a:latin typeface="Calibri" panose="020F0502020204030204" pitchFamily="34" charset="0"/>
                <a:ea typeface="Calibri" panose="020F0502020204030204" pitchFamily="34" charset="0"/>
                <a:cs typeface="Calibri" panose="020F0502020204030204" pitchFamily="34" charset="0"/>
              </a:rPr>
              <a:t>menos</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densas,</a:t>
            </a:r>
            <a:r>
              <a:rPr lang="pt-BR" sz="2400" spc="1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95" dirty="0">
                <a:solidFill>
                  <a:schemeClr val="tx1"/>
                </a:solidFill>
                <a:latin typeface="Calibri" panose="020F0502020204030204" pitchFamily="34" charset="0"/>
                <a:ea typeface="Calibri" panose="020F0502020204030204" pitchFamily="34" charset="0"/>
                <a:cs typeface="Calibri" panose="020F0502020204030204" pitchFamily="34" charset="0"/>
              </a:rPr>
              <a:t>como</a:t>
            </a:r>
            <a:r>
              <a:rPr lang="pt-BR" sz="2400" spc="-7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5" dirty="0">
                <a:solidFill>
                  <a:schemeClr val="tx1"/>
                </a:solidFill>
                <a:latin typeface="Calibri" panose="020F0502020204030204" pitchFamily="34" charset="0"/>
                <a:ea typeface="Calibri" panose="020F0502020204030204" pitchFamily="34" charset="0"/>
                <a:cs typeface="Calibri" panose="020F0502020204030204" pitchFamily="34" charset="0"/>
              </a:rPr>
              <a:t>no</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5" dirty="0">
                <a:solidFill>
                  <a:schemeClr val="tx1"/>
                </a:solidFill>
                <a:latin typeface="Calibri" panose="020F0502020204030204" pitchFamily="34" charset="0"/>
                <a:ea typeface="Calibri" panose="020F0502020204030204" pitchFamily="34" charset="0"/>
                <a:cs typeface="Calibri" panose="020F0502020204030204" pitchFamily="34" charset="0"/>
              </a:rPr>
              <a:t>caso </a:t>
            </a:r>
            <a:r>
              <a:rPr lang="pt-BR" sz="2400" spc="175" dirty="0">
                <a:solidFill>
                  <a:schemeClr val="tx1"/>
                </a:solidFill>
                <a:latin typeface="Calibri" panose="020F0502020204030204" pitchFamily="34" charset="0"/>
                <a:ea typeface="Calibri" panose="020F0502020204030204" pitchFamily="34" charset="0"/>
                <a:cs typeface="Calibri" panose="020F0502020204030204" pitchFamily="34" charset="0"/>
              </a:rPr>
              <a:t>dos</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pulmões</a:t>
            </a:r>
            <a:r>
              <a:rPr lang="pt-BR" sz="2400" spc="-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0" dirty="0">
                <a:solidFill>
                  <a:schemeClr val="tx1"/>
                </a:solidFill>
                <a:latin typeface="Calibri" panose="020F0502020204030204" pitchFamily="34" charset="0"/>
                <a:ea typeface="Calibri" panose="020F0502020204030204" pitchFamily="34" charset="0"/>
                <a:cs typeface="Calibri" panose="020F0502020204030204" pitchFamily="34" charset="0"/>
              </a:rPr>
              <a:t>que</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5" dirty="0">
                <a:solidFill>
                  <a:schemeClr val="tx1"/>
                </a:solidFill>
                <a:latin typeface="Calibri" panose="020F0502020204030204" pitchFamily="34" charset="0"/>
                <a:ea typeface="Calibri" panose="020F0502020204030204" pitchFamily="34" charset="0"/>
                <a:cs typeface="Calibri" panose="020F0502020204030204" pitchFamily="34" charset="0"/>
              </a:rPr>
              <a:t>contêm</a:t>
            </a:r>
            <a:r>
              <a:rPr lang="pt-BR" sz="24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principalmente</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ar,</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90" dirty="0">
                <a:solidFill>
                  <a:schemeClr val="tx1"/>
                </a:solidFill>
                <a:latin typeface="Calibri" panose="020F0502020204030204" pitchFamily="34" charset="0"/>
                <a:ea typeface="Calibri" panose="020F0502020204030204" pitchFamily="34" charset="0"/>
                <a:cs typeface="Calibri" panose="020F0502020204030204" pitchFamily="34" charset="0"/>
              </a:rPr>
              <a:t>são</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mais</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expostas</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315" dirty="0">
                <a:solidFill>
                  <a:schemeClr val="tx1"/>
                </a:solidFill>
                <a:latin typeface="Calibri" panose="020F0502020204030204" pitchFamily="34" charset="0"/>
                <a:ea typeface="Calibri" panose="020F0502020204030204" pitchFamily="34" charset="0"/>
                <a:cs typeface="Calibri" panose="020F0502020204030204" pitchFamily="34" charset="0"/>
              </a:rPr>
              <a:t>à </a:t>
            </a:r>
            <a:r>
              <a:rPr lang="pt-BR" sz="2400" spc="160" dirty="0">
                <a:solidFill>
                  <a:schemeClr val="tx1"/>
                </a:solidFill>
                <a:latin typeface="Calibri" panose="020F0502020204030204" pitchFamily="34" charset="0"/>
                <a:ea typeface="Calibri" panose="020F0502020204030204" pitchFamily="34" charset="0"/>
                <a:cs typeface="Calibri" panose="020F0502020204030204" pitchFamily="34" charset="0"/>
              </a:rPr>
              <a:t>radiação.</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Por</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outro</a:t>
            </a:r>
            <a:r>
              <a:rPr lang="pt-BR" sz="2400" spc="10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90" dirty="0">
                <a:solidFill>
                  <a:schemeClr val="tx1"/>
                </a:solidFill>
                <a:latin typeface="Calibri" panose="020F0502020204030204" pitchFamily="34" charset="0"/>
                <a:ea typeface="Calibri" panose="020F0502020204030204" pitchFamily="34" charset="0"/>
                <a:cs typeface="Calibri" panose="020F0502020204030204" pitchFamily="34" charset="0"/>
              </a:rPr>
              <a:t>lado,</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45" dirty="0">
                <a:solidFill>
                  <a:schemeClr val="tx1"/>
                </a:solidFill>
                <a:latin typeface="Calibri" panose="020F0502020204030204" pitchFamily="34" charset="0"/>
                <a:ea typeface="Calibri" panose="020F0502020204030204" pitchFamily="34" charset="0"/>
                <a:cs typeface="Calibri" panose="020F0502020204030204" pitchFamily="34" charset="0"/>
              </a:rPr>
              <a:t>áreas</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referentes</a:t>
            </a:r>
            <a:r>
              <a:rPr lang="pt-BR" sz="2400" spc="-1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365"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mais</a:t>
            </a:r>
            <a:r>
              <a:rPr lang="pt-BR"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densas,</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como </a:t>
            </a:r>
            <a:r>
              <a:rPr lang="pt-BR" sz="2400" spc="225" dirty="0">
                <a:solidFill>
                  <a:schemeClr val="tx1"/>
                </a:solidFill>
                <a:latin typeface="Calibri" panose="020F0502020204030204" pitchFamily="34" charset="0"/>
                <a:ea typeface="Calibri" panose="020F0502020204030204" pitchFamily="34" charset="0"/>
                <a:cs typeface="Calibri" panose="020F0502020204030204" pitchFamily="34" charset="0"/>
              </a:rPr>
              <a:t>no</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40" dirty="0">
                <a:solidFill>
                  <a:schemeClr val="tx1"/>
                </a:solidFill>
                <a:latin typeface="Calibri" panose="020F0502020204030204" pitchFamily="34" charset="0"/>
                <a:ea typeface="Calibri" panose="020F0502020204030204" pitchFamily="34" charset="0"/>
                <a:cs typeface="Calibri" panose="020F0502020204030204" pitchFamily="34" charset="0"/>
              </a:rPr>
              <a:t>caso</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75" dirty="0">
                <a:solidFill>
                  <a:schemeClr val="tx1"/>
                </a:solidFill>
                <a:latin typeface="Calibri" panose="020F0502020204030204" pitchFamily="34" charset="0"/>
                <a:ea typeface="Calibri" panose="020F0502020204030204" pitchFamily="34" charset="0"/>
                <a:cs typeface="Calibri" panose="020F0502020204030204" pitchFamily="34" charset="0"/>
              </a:rPr>
              <a:t>dos</a:t>
            </a:r>
            <a:r>
              <a:rPr lang="pt-BR" sz="2400" spc="-7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ossos,</a:t>
            </a:r>
            <a:r>
              <a:rPr lang="pt-BR" sz="2400" spc="1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90" dirty="0">
                <a:solidFill>
                  <a:schemeClr val="tx1"/>
                </a:solidFill>
                <a:latin typeface="Calibri" panose="020F0502020204030204" pitchFamily="34" charset="0"/>
                <a:ea typeface="Calibri" panose="020F0502020204030204" pitchFamily="34" charset="0"/>
                <a:cs typeface="Calibri" panose="020F0502020204030204" pitchFamily="34" charset="0"/>
              </a:rPr>
              <a:t>são</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menos</a:t>
            </a:r>
            <a:r>
              <a:rPr lang="pt-BR" sz="2400" spc="-1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expostas</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375" dirty="0">
                <a:solidFill>
                  <a:schemeClr val="tx1"/>
                </a:solidFill>
                <a:latin typeface="Calibri" panose="020F0502020204030204" pitchFamily="34" charset="0"/>
                <a:ea typeface="Calibri" panose="020F0502020204030204" pitchFamily="34" charset="0"/>
                <a:cs typeface="Calibri" panose="020F0502020204030204" pitchFamily="34" charset="0"/>
              </a:rPr>
              <a:t>à</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04" dirty="0">
                <a:solidFill>
                  <a:schemeClr val="tx1"/>
                </a:solidFill>
                <a:latin typeface="Calibri" panose="020F0502020204030204" pitchFamily="34" charset="0"/>
                <a:ea typeface="Calibri" panose="020F0502020204030204" pitchFamily="34" charset="0"/>
                <a:cs typeface="Calibri" panose="020F0502020204030204" pitchFamily="34" charset="0"/>
              </a:rPr>
              <a:t>radiação.</a:t>
            </a:r>
            <a:endPar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100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57" y="0"/>
            <a:ext cx="12193057" cy="1030313"/>
          </a:xfrm>
          <a:prstGeom prst="rect">
            <a:avLst/>
          </a:prstGeom>
        </p:spPr>
      </p:pic>
      <p:sp>
        <p:nvSpPr>
          <p:cNvPr id="3" name="Retângulo 2"/>
          <p:cNvSpPr/>
          <p:nvPr/>
        </p:nvSpPr>
        <p:spPr>
          <a:xfrm>
            <a:off x="207817" y="1030313"/>
            <a:ext cx="11804073" cy="2893100"/>
          </a:xfrm>
          <a:prstGeom prst="rect">
            <a:avLst/>
          </a:prstGeom>
        </p:spPr>
        <p:txBody>
          <a:bodyPr wrap="square">
            <a:spAutoFit/>
          </a:bodyPr>
          <a:lstStyle/>
          <a:p>
            <a:r>
              <a:rPr lang="pt-BR" sz="2600" b="1" dirty="0"/>
              <a:t>Por que a DFF é importante?</a:t>
            </a:r>
          </a:p>
          <a:p>
            <a:r>
              <a:rPr lang="pt-BR" sz="2600" dirty="0"/>
              <a:t>Magnificação:</a:t>
            </a:r>
          </a:p>
          <a:p>
            <a:r>
              <a:rPr lang="pt-BR" sz="2600" dirty="0"/>
              <a:t>Uma DFF maior reduz a magnificação da imagem, ou seja, o objeto aparece mais próximo do seu tamanho real. </a:t>
            </a:r>
          </a:p>
          <a:p>
            <a:r>
              <a:rPr lang="pt-BR" sz="2600" dirty="0"/>
              <a:t>Nitidez:</a:t>
            </a:r>
          </a:p>
          <a:p>
            <a:r>
              <a:rPr lang="pt-BR" sz="2600" dirty="0"/>
              <a:t>Uma DFF maior pode aumentar a nitidez da imagem, pois reduz a dispersão da radiação. </a:t>
            </a:r>
          </a:p>
        </p:txBody>
      </p:sp>
    </p:spTree>
    <p:extLst>
      <p:ext uri="{BB962C8B-B14F-4D97-AF65-F5344CB8AC3E}">
        <p14:creationId xmlns:p14="http://schemas.microsoft.com/office/powerpoint/2010/main" val="1292314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020289" y="485602"/>
            <a:ext cx="6151419" cy="6069763"/>
          </a:xfrm>
          <a:prstGeom prst="rect">
            <a:avLst/>
          </a:prstGeom>
        </p:spPr>
      </p:pic>
    </p:spTree>
    <p:extLst>
      <p:ext uri="{BB962C8B-B14F-4D97-AF65-F5344CB8AC3E}">
        <p14:creationId xmlns:p14="http://schemas.microsoft.com/office/powerpoint/2010/main" val="291418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299855" y="152400"/>
            <a:ext cx="7065817" cy="6608618"/>
          </a:xfrm>
          <a:prstGeom prst="rect">
            <a:avLst/>
          </a:prstGeom>
        </p:spPr>
      </p:pic>
    </p:spTree>
    <p:extLst>
      <p:ext uri="{BB962C8B-B14F-4D97-AF65-F5344CB8AC3E}">
        <p14:creationId xmlns:p14="http://schemas.microsoft.com/office/powerpoint/2010/main" val="4088552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c58ba10d4_0_4"/>
          <p:cNvPicPr preferRelativeResize="0"/>
          <p:nvPr/>
        </p:nvPicPr>
        <p:blipFill>
          <a:blip r:embed="rId3">
            <a:alphaModFix/>
          </a:blip>
          <a:stretch>
            <a:fillRect/>
          </a:stretch>
        </p:blipFill>
        <p:spPr>
          <a:xfrm>
            <a:off x="0" y="0"/>
            <a:ext cx="12191999" cy="1268400"/>
          </a:xfrm>
          <a:prstGeom prst="rect">
            <a:avLst/>
          </a:prstGeom>
          <a:noFill/>
          <a:ln>
            <a:noFill/>
          </a:ln>
        </p:spPr>
      </p:pic>
      <p:sp>
        <p:nvSpPr>
          <p:cNvPr id="93" name="Google Shape;93;g10c58ba10d4_0_4"/>
          <p:cNvSpPr txBox="1">
            <a:spLocks noGrp="1"/>
          </p:cNvSpPr>
          <p:nvPr>
            <p:ph type="ctrTitle"/>
          </p:nvPr>
        </p:nvSpPr>
        <p:spPr>
          <a:xfrm>
            <a:off x="-78659" y="1032386"/>
            <a:ext cx="7891215" cy="1014083"/>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pt-BR" dirty="0"/>
              <a:t>E a definição da técnica?</a:t>
            </a:r>
            <a:endParaRPr dirty="0"/>
          </a:p>
        </p:txBody>
      </p:sp>
      <p:sp>
        <p:nvSpPr>
          <p:cNvPr id="94" name="Google Shape;94;g10c58ba10d4_0_4"/>
          <p:cNvSpPr txBox="1">
            <a:spLocks noGrp="1"/>
          </p:cNvSpPr>
          <p:nvPr>
            <p:ph type="subTitle" idx="1"/>
          </p:nvPr>
        </p:nvSpPr>
        <p:spPr>
          <a:xfrm>
            <a:off x="0" y="1966452"/>
            <a:ext cx="12191999" cy="4891548"/>
          </a:xfrm>
          <a:prstGeom prst="rect">
            <a:avLst/>
          </a:prstGeom>
        </p:spPr>
        <p:txBody>
          <a:bodyPr spcFirstLastPara="1" wrap="square" lIns="91425" tIns="45700" rIns="91425" bIns="45700" anchor="t" anchorCtr="0">
            <a:normAutofit/>
          </a:bodyPr>
          <a:lstStyle/>
          <a:p>
            <a:pPr marL="0" lvl="0" indent="0" algn="just" rtl="0">
              <a:spcBef>
                <a:spcPts val="1000"/>
              </a:spcBef>
              <a:spcAft>
                <a:spcPts val="0"/>
              </a:spcAft>
              <a:buNone/>
            </a:pPr>
            <a:r>
              <a:rPr lang="pt-BR" dirty="0"/>
              <a:t>	Mas e como eu faço pra saber a técnica que devo utilizar em cada estrutura em cada biotipo de paciente?</a:t>
            </a:r>
          </a:p>
          <a:p>
            <a:pPr marL="0" lvl="0" indent="0" algn="just" rtl="0">
              <a:spcBef>
                <a:spcPts val="1000"/>
              </a:spcBef>
              <a:spcAft>
                <a:spcPts val="0"/>
              </a:spcAft>
              <a:buNone/>
            </a:pPr>
            <a:r>
              <a:rPr lang="pt-BR" dirty="0"/>
              <a:t>	Cada paciente tem sua própria anatomia, alguns com musculatura mais densa, outros menos, alguns com maior presença de tecido adiposo onde se evidencia mais a radiação secundaria já outros com grande predominância de músculos, em fim.</a:t>
            </a:r>
          </a:p>
          <a:p>
            <a:pPr marL="0" lvl="0" indent="0" algn="just" rtl="0">
              <a:spcBef>
                <a:spcPts val="1000"/>
              </a:spcBef>
              <a:spcAft>
                <a:spcPts val="0"/>
              </a:spcAft>
              <a:buNone/>
            </a:pPr>
            <a:r>
              <a:rPr lang="pt-BR" dirty="0"/>
              <a:t>	Para esta definição nós utilizamos principalmente 2 fatores. </a:t>
            </a:r>
          </a:p>
          <a:p>
            <a:pPr marL="0" lvl="0" indent="0" algn="just" rtl="0">
              <a:spcBef>
                <a:spcPts val="1000"/>
              </a:spcBef>
              <a:spcAft>
                <a:spcPts val="0"/>
              </a:spcAft>
              <a:buNone/>
            </a:pPr>
            <a:endParaRPr lang="pt-BR" dirty="0"/>
          </a:p>
          <a:p>
            <a:pPr marL="342900" lvl="0" indent="-342900" algn="just" rtl="0">
              <a:spcBef>
                <a:spcPts val="1000"/>
              </a:spcBef>
              <a:spcAft>
                <a:spcPts val="0"/>
              </a:spcAft>
              <a:buFont typeface="Arial" panose="020B0604020202020204" pitchFamily="34" charset="0"/>
              <a:buChar char="•"/>
            </a:pPr>
            <a:r>
              <a:rPr lang="pt-BR" dirty="0"/>
              <a:t>Calculo de KV </a:t>
            </a:r>
          </a:p>
          <a:p>
            <a:pPr marL="342900" lvl="0" indent="-342900" algn="just" rtl="0">
              <a:spcBef>
                <a:spcPts val="1000"/>
              </a:spcBef>
              <a:spcAft>
                <a:spcPts val="0"/>
              </a:spcAft>
              <a:buFont typeface="Arial" panose="020B0604020202020204" pitchFamily="34" charset="0"/>
              <a:buChar char="•"/>
            </a:pPr>
            <a:r>
              <a:rPr lang="pt-BR" dirty="0"/>
              <a:t>Tabela de Maron.</a:t>
            </a:r>
          </a:p>
          <a:p>
            <a:pPr marL="0" lvl="0" indent="0" algn="just" rtl="0">
              <a:spcBef>
                <a:spcPts val="1000"/>
              </a:spcBef>
              <a:spcAft>
                <a:spcPts val="0"/>
              </a:spcAft>
              <a:buNone/>
            </a:pPr>
            <a:r>
              <a:rPr lang="pt-BR" dirty="0"/>
              <a:t>	</a:t>
            </a:r>
            <a:endParaRPr dirty="0"/>
          </a:p>
        </p:txBody>
      </p:sp>
    </p:spTree>
    <p:extLst>
      <p:ext uri="{BB962C8B-B14F-4D97-AF65-F5344CB8AC3E}">
        <p14:creationId xmlns:p14="http://schemas.microsoft.com/office/powerpoint/2010/main" val="1636316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0"/>
            <a:ext cx="12193057" cy="1122218"/>
          </a:xfrm>
          <a:prstGeom prst="rect">
            <a:avLst/>
          </a:prstGeom>
        </p:spPr>
      </p:pic>
      <p:sp>
        <p:nvSpPr>
          <p:cNvPr id="3" name="Retângulo 2"/>
          <p:cNvSpPr/>
          <p:nvPr/>
        </p:nvSpPr>
        <p:spPr>
          <a:xfrm>
            <a:off x="528" y="1122218"/>
            <a:ext cx="12191472" cy="5278368"/>
          </a:xfrm>
          <a:prstGeom prst="rect">
            <a:avLst/>
          </a:prstGeom>
        </p:spPr>
        <p:txBody>
          <a:bodyPr wrap="square">
            <a:spAutoFit/>
          </a:bodyPr>
          <a:lstStyle/>
          <a:p>
            <a:r>
              <a:rPr lang="pt-BR" sz="2900" b="1" dirty="0"/>
              <a:t>Processo detalhado:</a:t>
            </a:r>
          </a:p>
          <a:p>
            <a:r>
              <a:rPr lang="pt-BR" sz="2800" dirty="0"/>
              <a:t>1. Produção de elétrons:</a:t>
            </a:r>
          </a:p>
          <a:p>
            <a:r>
              <a:rPr lang="pt-BR" sz="2800" dirty="0"/>
              <a:t>Um filamento, semelhante a uma lâmpada, é aquecido por uma corrente elétrica, emitindo elétrons através do efeito termiônico. </a:t>
            </a:r>
          </a:p>
          <a:p>
            <a:r>
              <a:rPr lang="pt-BR" sz="2800" dirty="0"/>
              <a:t>2. Aceleração dos elétrons:</a:t>
            </a:r>
          </a:p>
          <a:p>
            <a:r>
              <a:rPr lang="pt-BR" sz="2800" dirty="0"/>
              <a:t>Uma alta voltagem é aplicada, acelerando esses elétrons em direção ao alvo. </a:t>
            </a:r>
          </a:p>
          <a:p>
            <a:r>
              <a:rPr lang="pt-BR" sz="2800" dirty="0"/>
              <a:t>3. Colisão com o alvo:</a:t>
            </a:r>
          </a:p>
          <a:p>
            <a:r>
              <a:rPr lang="pt-BR" sz="2800" dirty="0"/>
              <a:t>Os elétrons acelerados colidem com o alvo metálico. </a:t>
            </a:r>
          </a:p>
          <a:p>
            <a:r>
              <a:rPr lang="pt-BR" sz="2800" dirty="0"/>
              <a:t>4. Emissão de raios X:</a:t>
            </a:r>
          </a:p>
          <a:p>
            <a:r>
              <a:rPr lang="pt-BR" sz="2800" dirty="0"/>
              <a:t>Durante a colisão, os elétrons interagem com os átomos do alvo, perdendo energia cinética e emitindo essa energia na forma de raios X. </a:t>
            </a:r>
          </a:p>
        </p:txBody>
      </p:sp>
    </p:spTree>
    <p:extLst>
      <p:ext uri="{BB962C8B-B14F-4D97-AF65-F5344CB8AC3E}">
        <p14:creationId xmlns:p14="http://schemas.microsoft.com/office/powerpoint/2010/main" val="116535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57" y="0"/>
            <a:ext cx="12193057" cy="1121761"/>
          </a:xfrm>
          <a:prstGeom prst="rect">
            <a:avLst/>
          </a:prstGeom>
        </p:spPr>
      </p:pic>
      <p:sp>
        <p:nvSpPr>
          <p:cNvPr id="3" name="Retângulo 2"/>
          <p:cNvSpPr/>
          <p:nvPr/>
        </p:nvSpPr>
        <p:spPr>
          <a:xfrm>
            <a:off x="190499" y="1121761"/>
            <a:ext cx="11782425" cy="3108543"/>
          </a:xfrm>
          <a:prstGeom prst="rect">
            <a:avLst/>
          </a:prstGeom>
        </p:spPr>
        <p:txBody>
          <a:bodyPr wrap="square">
            <a:spAutoFit/>
          </a:bodyPr>
          <a:lstStyle/>
          <a:p>
            <a:r>
              <a:rPr lang="pt-BR" sz="2800" b="1" dirty="0"/>
              <a:t>Tipos de raios X produzidos:</a:t>
            </a:r>
          </a:p>
          <a:p>
            <a:r>
              <a:rPr lang="pt-BR" sz="2800" u="sng" dirty="0"/>
              <a:t>Radiação de </a:t>
            </a:r>
            <a:r>
              <a:rPr lang="pt-BR" sz="2800" u="sng" dirty="0" err="1"/>
              <a:t>freamento</a:t>
            </a:r>
            <a:r>
              <a:rPr lang="pt-BR" sz="2800" u="sng" dirty="0"/>
              <a:t> </a:t>
            </a:r>
            <a:r>
              <a:rPr lang="pt-BR" sz="2800" dirty="0"/>
              <a:t>(</a:t>
            </a:r>
            <a:r>
              <a:rPr lang="pt-BR" sz="2800" dirty="0" err="1"/>
              <a:t>Bremsstrahlung</a:t>
            </a:r>
            <a:r>
              <a:rPr lang="pt-BR" sz="2800" dirty="0"/>
              <a:t>):</a:t>
            </a:r>
          </a:p>
          <a:p>
            <a:r>
              <a:rPr lang="pt-BR" sz="2800" dirty="0"/>
              <a:t>Resulta da desaceleração dos elétrons ao interagirem com os átomos do alvo. </a:t>
            </a:r>
          </a:p>
          <a:p>
            <a:r>
              <a:rPr lang="pt-BR" sz="2800" u="sng" dirty="0"/>
              <a:t>Radiação característica:</a:t>
            </a:r>
          </a:p>
          <a:p>
            <a:r>
              <a:rPr lang="pt-BR" sz="2800" dirty="0"/>
              <a:t>Resulta de transições eletrônicas dentro dos átomos do alvo, após a colisão. </a:t>
            </a:r>
          </a:p>
        </p:txBody>
      </p:sp>
    </p:spTree>
    <p:extLst>
      <p:ext uri="{BB962C8B-B14F-4D97-AF65-F5344CB8AC3E}">
        <p14:creationId xmlns:p14="http://schemas.microsoft.com/office/powerpoint/2010/main" val="2372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38518" y="581891"/>
            <a:ext cx="11942645" cy="5331835"/>
          </a:xfrm>
          <a:prstGeom prst="rect">
            <a:avLst/>
          </a:prstGeom>
        </p:spPr>
      </p:pic>
    </p:spTree>
    <p:extLst>
      <p:ext uri="{BB962C8B-B14F-4D97-AF65-F5344CB8AC3E}">
        <p14:creationId xmlns:p14="http://schemas.microsoft.com/office/powerpoint/2010/main" val="129228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xmlns="" id="{6F828D28-8E09-41CC-8229-3070B5467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2">
            <a:extLst>
              <a:ext uri="{FF2B5EF4-FFF2-40B4-BE49-F238E27FC236}">
                <a16:creationId xmlns:a16="http://schemas.microsoft.com/office/drawing/2014/main" xmlns="" id="{D8988729-0805-0EC7-668B-D38FF3C0F1D7}"/>
              </a:ext>
            </a:extLst>
          </p:cNvPr>
          <p:cNvPicPr/>
          <p:nvPr/>
        </p:nvPicPr>
        <p:blipFill rotWithShape="1">
          <a:blip r:embed="rId3" cstate="print"/>
          <a:srcRect r="-1" b="2426"/>
          <a:stretch/>
        </p:blipFill>
        <p:spPr>
          <a:xfrm>
            <a:off x="20" y="-22"/>
            <a:ext cx="12191977" cy="6858022"/>
          </a:xfrm>
          <a:prstGeom prst="rect">
            <a:avLst/>
          </a:prstGeom>
        </p:spPr>
      </p:pic>
      <p:sp>
        <p:nvSpPr>
          <p:cNvPr id="110" name="Rectangle 109">
            <a:extLst>
              <a:ext uri="{FF2B5EF4-FFF2-40B4-BE49-F238E27FC236}">
                <a16:creationId xmlns:a16="http://schemas.microsoft.com/office/drawing/2014/main" xmlns="" id="{D5B012D8-7F27-4758-9AC6-C889B154BD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Google Shape;94;g10c58ba10d4_0_4"/>
          <p:cNvSpPr txBox="1">
            <a:spLocks noGrp="1"/>
          </p:cNvSpPr>
          <p:nvPr>
            <p:ph type="subTitle" idx="1"/>
          </p:nvPr>
        </p:nvSpPr>
        <p:spPr>
          <a:xfrm>
            <a:off x="-3050" y="1109746"/>
            <a:ext cx="5449479" cy="1578054"/>
          </a:xfrm>
          <a:prstGeom prst="rect">
            <a:avLst/>
          </a:prstGeom>
        </p:spPr>
        <p:txBody>
          <a:bodyPr spcFirstLastPara="1" lIns="91425" tIns="45700" rIns="91425" bIns="45700" anchor="b" anchorCtr="0">
            <a:noAutofit/>
          </a:bodyPr>
          <a:lstStyle/>
          <a:p>
            <a:pPr marL="0" lvl="0" indent="0" algn="l" rtl="0">
              <a:spcBef>
                <a:spcPts val="1000"/>
              </a:spcBef>
              <a:spcAft>
                <a:spcPts val="0"/>
              </a:spcAft>
              <a:buNone/>
            </a:pPr>
            <a:r>
              <a:rPr lang="pt-BR" sz="5400" dirty="0">
                <a:solidFill>
                  <a:srgbClr val="FFFF00"/>
                </a:solidFill>
              </a:rPr>
              <a:t>Formação dos Raios-X</a:t>
            </a:r>
          </a:p>
        </p:txBody>
      </p:sp>
      <p:sp>
        <p:nvSpPr>
          <p:cNvPr id="112" name="Rectangle 111">
            <a:extLst>
              <a:ext uri="{FF2B5EF4-FFF2-40B4-BE49-F238E27FC236}">
                <a16:creationId xmlns:a16="http://schemas.microsoft.com/office/drawing/2014/main" xmlns="" id="{4063B759-00FC-46D1-9898-8E8625268F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53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c58ba10d4_0_4"/>
          <p:cNvPicPr preferRelativeResize="0"/>
          <p:nvPr/>
        </p:nvPicPr>
        <p:blipFill>
          <a:blip r:embed="rId3">
            <a:alphaModFix/>
          </a:blip>
          <a:stretch>
            <a:fillRect/>
          </a:stretch>
        </p:blipFill>
        <p:spPr>
          <a:xfrm>
            <a:off x="0" y="0"/>
            <a:ext cx="12191999" cy="1268400"/>
          </a:xfrm>
          <a:prstGeom prst="rect">
            <a:avLst/>
          </a:prstGeom>
          <a:noFill/>
          <a:ln>
            <a:noFill/>
          </a:ln>
        </p:spPr>
      </p:pic>
      <p:sp>
        <p:nvSpPr>
          <p:cNvPr id="94" name="Google Shape;94;g10c58ba10d4_0_4"/>
          <p:cNvSpPr txBox="1">
            <a:spLocks noGrp="1"/>
          </p:cNvSpPr>
          <p:nvPr>
            <p:ph type="subTitle" idx="1"/>
          </p:nvPr>
        </p:nvSpPr>
        <p:spPr>
          <a:xfrm>
            <a:off x="0" y="1268400"/>
            <a:ext cx="12192000" cy="5589600"/>
          </a:xfrm>
          <a:prstGeom prst="rect">
            <a:avLst/>
          </a:prstGeom>
        </p:spPr>
        <p:txBody>
          <a:bodyPr spcFirstLastPara="1" wrap="square" lIns="91425" tIns="45700" rIns="91425" bIns="45700" anchor="t" anchorCtr="0">
            <a:normAutofit/>
          </a:bodyPr>
          <a:lstStyle/>
          <a:p>
            <a:pPr marL="12700" algn="just">
              <a:lnSpc>
                <a:spcPct val="100000"/>
              </a:lnSpc>
              <a:spcBef>
                <a:spcPts val="100"/>
              </a:spcBef>
            </a:pPr>
            <a:r>
              <a:rPr lang="pt-BR" sz="2400" b="1" dirty="0">
                <a:solidFill>
                  <a:schemeClr val="tx1"/>
                </a:solidFill>
                <a:latin typeface="Calibri" panose="020F0502020204030204" pitchFamily="34" charset="0"/>
                <a:ea typeface="Calibri" panose="020F0502020204030204" pitchFamily="34" charset="0"/>
                <a:cs typeface="Calibri" panose="020F0502020204030204" pitchFamily="34" charset="0"/>
              </a:rPr>
              <a:t>Conhecimento</a:t>
            </a:r>
            <a:r>
              <a:rPr lang="pt-BR" sz="2400" b="1" spc="10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b="1" dirty="0">
                <a:solidFill>
                  <a:schemeClr val="tx1"/>
                </a:solidFill>
                <a:latin typeface="Calibri" panose="020F0502020204030204" pitchFamily="34" charset="0"/>
                <a:ea typeface="Calibri" panose="020F0502020204030204" pitchFamily="34" charset="0"/>
                <a:cs typeface="Calibri" panose="020F0502020204030204" pitchFamily="34" charset="0"/>
              </a:rPr>
              <a:t>do</a:t>
            </a:r>
            <a:r>
              <a:rPr lang="pt-BR" sz="2400" b="1" spc="-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b="1" spc="-10" dirty="0">
                <a:solidFill>
                  <a:schemeClr val="tx1"/>
                </a:solidFill>
                <a:latin typeface="Calibri" panose="020F0502020204030204" pitchFamily="34" charset="0"/>
                <a:ea typeface="Calibri" panose="020F0502020204030204" pitchFamily="34" charset="0"/>
                <a:cs typeface="Calibri" panose="020F0502020204030204" pitchFamily="34" charset="0"/>
              </a:rPr>
              <a:t>Equipamento:</a:t>
            </a:r>
            <a:endPar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613410" algn="just">
              <a:lnSpc>
                <a:spcPct val="100000"/>
              </a:lnSpc>
            </a:pPr>
            <a:r>
              <a:rPr lang="pt-BR" sz="2400" spc="465" dirty="0">
                <a:solidFill>
                  <a:schemeClr val="tx1"/>
                </a:solidFill>
                <a:latin typeface="Calibri" panose="020F0502020204030204" pitchFamily="34" charset="0"/>
                <a:ea typeface="Calibri" panose="020F0502020204030204" pitchFamily="34" charset="0"/>
                <a:cs typeface="Calibri" panose="020F0502020204030204" pitchFamily="34" charset="0"/>
              </a:rPr>
              <a:t>		O</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70" dirty="0">
                <a:solidFill>
                  <a:schemeClr val="tx1"/>
                </a:solidFill>
                <a:latin typeface="Calibri" panose="020F0502020204030204" pitchFamily="34" charset="0"/>
                <a:ea typeface="Calibri" panose="020F0502020204030204" pitchFamily="34" charset="0"/>
                <a:cs typeface="Calibri" panose="020F0502020204030204" pitchFamily="34" charset="0"/>
              </a:rPr>
              <a:t>equipamento</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raio-</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X</a:t>
            </a:r>
            <a:r>
              <a:rPr lang="pt-BR" sz="2400" spc="-1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35" dirty="0">
                <a:solidFill>
                  <a:schemeClr val="tx1"/>
                </a:solidFill>
                <a:latin typeface="Calibri" panose="020F0502020204030204" pitchFamily="34" charset="0"/>
                <a:ea typeface="Calibri" panose="020F0502020204030204" pitchFamily="34" charset="0"/>
                <a:cs typeface="Calibri" panose="020F0502020204030204" pitchFamily="34" charset="0"/>
              </a:rPr>
              <a:t>é</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um</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75" dirty="0">
                <a:solidFill>
                  <a:schemeClr val="tx1"/>
                </a:solidFill>
                <a:latin typeface="Calibri" panose="020F0502020204030204" pitchFamily="34" charset="0"/>
                <a:ea typeface="Calibri" panose="020F0502020204030204" pitchFamily="34" charset="0"/>
                <a:cs typeface="Calibri" panose="020F0502020204030204" pitchFamily="34" charset="0"/>
              </a:rPr>
              <a:t>dos</a:t>
            </a:r>
            <a:r>
              <a:rPr lang="pt-BR" sz="2400" spc="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mais</a:t>
            </a:r>
            <a:r>
              <a:rPr lang="pt-BR" sz="2400" spc="-1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70" dirty="0">
                <a:solidFill>
                  <a:schemeClr val="tx1"/>
                </a:solidFill>
                <a:latin typeface="Calibri" panose="020F0502020204030204" pitchFamily="34" charset="0"/>
                <a:ea typeface="Calibri" panose="020F0502020204030204" pitchFamily="34" charset="0"/>
                <a:cs typeface="Calibri" panose="020F0502020204030204" pitchFamily="34" charset="0"/>
              </a:rPr>
              <a:t>importantes</a:t>
            </a:r>
            <a:r>
              <a:rPr lang="pt-BR" sz="2400" spc="-7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7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70" dirty="0">
                <a:solidFill>
                  <a:schemeClr val="tx1"/>
                </a:solidFill>
                <a:latin typeface="Calibri" panose="020F0502020204030204" pitchFamily="34" charset="0"/>
                <a:ea typeface="Calibri" panose="020F0502020204030204" pitchFamily="34" charset="0"/>
                <a:cs typeface="Calibri" panose="020F0502020204030204" pitchFamily="34" charset="0"/>
              </a:rPr>
              <a:t>e mais frequentemente usado </a:t>
            </a:r>
            <a:r>
              <a:rPr lang="pt-BR" sz="2400" spc="250" dirty="0">
                <a:solidFill>
                  <a:schemeClr val="tx1"/>
                </a:solidFill>
                <a:latin typeface="Calibri" panose="020F0502020204030204" pitchFamily="34" charset="0"/>
                <a:ea typeface="Calibri" panose="020F0502020204030204" pitchFamily="34" charset="0"/>
                <a:cs typeface="Calibri" panose="020F0502020204030204" pitchFamily="34" charset="0"/>
              </a:rPr>
              <a:t>quando</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9" dirty="0">
                <a:solidFill>
                  <a:schemeClr val="tx1"/>
                </a:solidFill>
                <a:latin typeface="Calibri" panose="020F0502020204030204" pitchFamily="34" charset="0"/>
                <a:ea typeface="Calibri" panose="020F0502020204030204" pitchFamily="34" charset="0"/>
                <a:cs typeface="Calibri" panose="020F0502020204030204" pitchFamily="34" charset="0"/>
              </a:rPr>
              <a:t>o </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assunto</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45" dirty="0">
                <a:solidFill>
                  <a:schemeClr val="tx1"/>
                </a:solidFill>
                <a:latin typeface="Calibri" panose="020F0502020204030204" pitchFamily="34" charset="0"/>
                <a:ea typeface="Calibri" panose="020F0502020204030204" pitchFamily="34" charset="0"/>
                <a:cs typeface="Calibri" panose="020F0502020204030204" pitchFamily="34" charset="0"/>
              </a:rPr>
              <a:t>é</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45" dirty="0">
                <a:solidFill>
                  <a:schemeClr val="tx1"/>
                </a:solidFill>
                <a:latin typeface="Calibri" panose="020F0502020204030204" pitchFamily="34" charset="0"/>
                <a:ea typeface="Calibri" panose="020F0502020204030204" pitchFamily="34" charset="0"/>
                <a:cs typeface="Calibri" panose="020F0502020204030204" pitchFamily="34" charset="0"/>
              </a:rPr>
              <a:t>diagnóstico</a:t>
            </a:r>
            <a:r>
              <a:rPr lang="pt-BR" sz="2400" spc="-1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por</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65" dirty="0">
                <a:solidFill>
                  <a:schemeClr val="tx1"/>
                </a:solidFill>
                <a:latin typeface="Calibri" panose="020F0502020204030204" pitchFamily="34" charset="0"/>
                <a:ea typeface="Calibri" panose="020F0502020204030204" pitchFamily="34" charset="0"/>
                <a:cs typeface="Calibri" panose="020F0502020204030204" pitchFamily="34" charset="0"/>
              </a:rPr>
              <a:t>imagem principalmente quando </a:t>
            </a:r>
            <a:r>
              <a:rPr lang="pt-BR" sz="2400" spc="165" dirty="0" smtClean="0">
                <a:solidFill>
                  <a:schemeClr val="tx1"/>
                </a:solidFill>
                <a:latin typeface="Calibri" panose="020F0502020204030204" pitchFamily="34" charset="0"/>
                <a:ea typeface="Calibri" panose="020F0502020204030204" pitchFamily="34" charset="0"/>
                <a:cs typeface="Calibri" panose="020F0502020204030204" pitchFamily="34" charset="0"/>
              </a:rPr>
              <a:t>se trata </a:t>
            </a:r>
            <a:r>
              <a:rPr lang="pt-BR" sz="2400" spc="165" dirty="0">
                <a:solidFill>
                  <a:schemeClr val="tx1"/>
                </a:solidFill>
                <a:latin typeface="Calibri" panose="020F0502020204030204" pitchFamily="34" charset="0"/>
                <a:ea typeface="Calibri" panose="020F0502020204030204" pitchFamily="34" charset="0"/>
                <a:cs typeface="Calibri" panose="020F0502020204030204" pitchFamily="34" charset="0"/>
              </a:rPr>
              <a:t>de </a:t>
            </a:r>
            <a:r>
              <a:rPr lang="pt-BR" sz="2400" spc="165" dirty="0" smtClean="0">
                <a:solidFill>
                  <a:schemeClr val="tx1"/>
                </a:solidFill>
                <a:latin typeface="Calibri" panose="020F0502020204030204" pitchFamily="34" charset="0"/>
                <a:ea typeface="Calibri" panose="020F0502020204030204" pitchFamily="34" charset="0"/>
                <a:cs typeface="Calibri" panose="020F0502020204030204" pitchFamily="34" charset="0"/>
              </a:rPr>
              <a:t>traumatologia e pronto atendimento.</a:t>
            </a:r>
            <a:r>
              <a:rPr lang="pt-BR" sz="2400" spc="-19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Isso</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70" dirty="0">
                <a:solidFill>
                  <a:schemeClr val="tx1"/>
                </a:solidFill>
                <a:latin typeface="Calibri" panose="020F0502020204030204" pitchFamily="34" charset="0"/>
                <a:ea typeface="Calibri" panose="020F0502020204030204" pitchFamily="34" charset="0"/>
                <a:cs typeface="Calibri" panose="020F0502020204030204" pitchFamily="34" charset="0"/>
              </a:rPr>
              <a:t>porque</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dispositivo</a:t>
            </a:r>
            <a:r>
              <a:rPr lang="pt-BR" sz="2400" spc="-1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foi</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9" dirty="0">
                <a:solidFill>
                  <a:schemeClr val="tx1"/>
                </a:solidFill>
                <a:latin typeface="Calibri" panose="020F0502020204030204" pitchFamily="34" charset="0"/>
                <a:ea typeface="Calibri" panose="020F0502020204030204" pitchFamily="34" charset="0"/>
                <a:cs typeface="Calibri" panose="020F0502020204030204" pitchFamily="34" charset="0"/>
              </a:rPr>
              <a:t>o </a:t>
            </a:r>
            <a:r>
              <a:rPr lang="pt-BR" sz="2400" spc="65" dirty="0">
                <a:solidFill>
                  <a:schemeClr val="tx1"/>
                </a:solidFill>
                <a:latin typeface="Calibri" panose="020F0502020204030204" pitchFamily="34" charset="0"/>
                <a:ea typeface="Calibri" panose="020F0502020204030204" pitchFamily="34" charset="0"/>
                <a:cs typeface="Calibri" panose="020F0502020204030204" pitchFamily="34" charset="0"/>
              </a:rPr>
              <a:t>precursor</a:t>
            </a:r>
            <a:r>
              <a:rPr lang="pt-BR" sz="2400" spc="-8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40" dirty="0">
                <a:solidFill>
                  <a:schemeClr val="tx1"/>
                </a:solidFill>
                <a:latin typeface="Calibri" panose="020F0502020204030204" pitchFamily="34" charset="0"/>
                <a:ea typeface="Calibri" panose="020F0502020204030204" pitchFamily="34" charset="0"/>
                <a:cs typeface="Calibri" panose="020F0502020204030204" pitchFamily="34" charset="0"/>
              </a:rPr>
              <a:t>todas</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60" dirty="0">
                <a:solidFill>
                  <a:schemeClr val="tx1"/>
                </a:solidFill>
                <a:latin typeface="Calibri" panose="020F0502020204030204" pitchFamily="34" charset="0"/>
                <a:ea typeface="Calibri" panose="020F0502020204030204" pitchFamily="34" charset="0"/>
                <a:cs typeface="Calibri" panose="020F0502020204030204" pitchFamily="34" charset="0"/>
              </a:rPr>
              <a:t>as</a:t>
            </a:r>
            <a:r>
              <a:rPr lang="pt-BR" sz="2400" spc="-7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60" dirty="0">
                <a:solidFill>
                  <a:schemeClr val="tx1"/>
                </a:solidFill>
                <a:latin typeface="Calibri" panose="020F0502020204030204" pitchFamily="34" charset="0"/>
                <a:ea typeface="Calibri" panose="020F0502020204030204" pitchFamily="34" charset="0"/>
                <a:cs typeface="Calibri" panose="020F0502020204030204" pitchFamily="34" charset="0"/>
              </a:rPr>
              <a:t>demais</a:t>
            </a:r>
            <a:r>
              <a:rPr lang="pt-BR" sz="2400" spc="-1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30" dirty="0">
                <a:solidFill>
                  <a:schemeClr val="tx1"/>
                </a:solidFill>
                <a:latin typeface="Calibri" panose="020F0502020204030204" pitchFamily="34" charset="0"/>
                <a:ea typeface="Calibri" panose="020F0502020204030204" pitchFamily="34" charset="0"/>
                <a:cs typeface="Calibri" panose="020F0502020204030204" pitchFamily="34" charset="0"/>
              </a:rPr>
              <a:t>tecnologias</a:t>
            </a:r>
            <a:r>
              <a:rPr lang="pt-BR" sz="2400" spc="-1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nessa</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área,</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95" dirty="0">
                <a:solidFill>
                  <a:schemeClr val="tx1"/>
                </a:solidFill>
                <a:latin typeface="Calibri" panose="020F0502020204030204" pitchFamily="34" charset="0"/>
                <a:ea typeface="Calibri" panose="020F0502020204030204" pitchFamily="34" charset="0"/>
                <a:cs typeface="Calibri" panose="020F0502020204030204" pitchFamily="34" charset="0"/>
              </a:rPr>
              <a:t>como</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os </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aparelhos</a:t>
            </a:r>
            <a:r>
              <a:rPr lang="pt-BR" sz="2400" spc="-1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90" dirty="0">
                <a:solidFill>
                  <a:schemeClr val="tx1"/>
                </a:solidFill>
                <a:latin typeface="Calibri" panose="020F0502020204030204" pitchFamily="34" charset="0"/>
                <a:ea typeface="Calibri" panose="020F0502020204030204" pitchFamily="34" charset="0"/>
                <a:cs typeface="Calibri" panose="020F0502020204030204" pitchFamily="34" charset="0"/>
              </a:rPr>
              <a:t>tomografia,</a:t>
            </a:r>
            <a:r>
              <a:rPr lang="pt-BR" sz="2400" spc="-18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mamografia</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35"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30" dirty="0">
                <a:solidFill>
                  <a:schemeClr val="tx1"/>
                </a:solidFill>
                <a:latin typeface="Calibri" panose="020F0502020204030204" pitchFamily="34" charset="0"/>
                <a:ea typeface="Calibri" panose="020F0502020204030204" pitchFamily="34" charset="0"/>
                <a:cs typeface="Calibri" panose="020F0502020204030204" pitchFamily="34" charset="0"/>
              </a:rPr>
              <a:t>ressonância</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50" dirty="0">
                <a:solidFill>
                  <a:schemeClr val="tx1"/>
                </a:solidFill>
                <a:latin typeface="Calibri" panose="020F0502020204030204" pitchFamily="34" charset="0"/>
                <a:ea typeface="Calibri" panose="020F0502020204030204" pitchFamily="34" charset="0"/>
                <a:cs typeface="Calibri" panose="020F0502020204030204" pitchFamily="34" charset="0"/>
              </a:rPr>
              <a:t>magnética e afins.</a:t>
            </a:r>
            <a:endPar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2700" marR="5080" algn="just">
              <a:lnSpc>
                <a:spcPct val="100200"/>
              </a:lnSpc>
              <a:spcBef>
                <a:spcPts val="45"/>
              </a:spcBef>
            </a:pPr>
            <a:r>
              <a:rPr lang="pt-BR" sz="2400" spc="465" dirty="0">
                <a:solidFill>
                  <a:schemeClr val="tx1"/>
                </a:solidFill>
                <a:latin typeface="Calibri" panose="020F0502020204030204" pitchFamily="34" charset="0"/>
                <a:ea typeface="Calibri" panose="020F0502020204030204" pitchFamily="34" charset="0"/>
                <a:cs typeface="Calibri" panose="020F0502020204030204" pitchFamily="34" charset="0"/>
              </a:rPr>
              <a:t>		O</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75" dirty="0">
                <a:solidFill>
                  <a:schemeClr val="tx1"/>
                </a:solidFill>
                <a:latin typeface="Calibri" panose="020F0502020204030204" pitchFamily="34" charset="0"/>
                <a:ea typeface="Calibri" panose="020F0502020204030204" pitchFamily="34" charset="0"/>
                <a:cs typeface="Calibri" panose="020F0502020204030204" pitchFamily="34" charset="0"/>
              </a:rPr>
              <a:t>equipamento</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10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55"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raio-</a:t>
            </a:r>
            <a:r>
              <a:rPr lang="pt-BR" sz="2400" spc="12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X</a:t>
            </a:r>
            <a:r>
              <a:rPr lang="pt-BR" sz="2400" spc="-155"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 </a:t>
            </a:r>
            <a:r>
              <a:rPr lang="pt-BR" spc="9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utilizado na aquisição de</a:t>
            </a:r>
            <a:r>
              <a:rPr lang="pt-BR" sz="2400" spc="-8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 </a:t>
            </a:r>
            <a:r>
              <a:rPr lang="pt-BR" sz="2400" spc="75"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radiografias</a:t>
            </a:r>
            <a:r>
              <a:rPr lang="pt-BR" sz="2400" spc="75"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pt-BR" sz="2400" spc="-2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15" dirty="0">
                <a:solidFill>
                  <a:schemeClr val="tx1"/>
                </a:solidFill>
                <a:latin typeface="Calibri" panose="020F0502020204030204" pitchFamily="34" charset="0"/>
                <a:ea typeface="Calibri" panose="020F0502020204030204" pitchFamily="34" charset="0"/>
                <a:cs typeface="Calibri" panose="020F0502020204030204" pitchFamily="34" charset="0"/>
              </a:rPr>
              <a:t>que</a:t>
            </a:r>
            <a:r>
              <a:rPr lang="pt-BR"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90" dirty="0">
                <a:solidFill>
                  <a:schemeClr val="tx1"/>
                </a:solidFill>
                <a:latin typeface="Calibri" panose="020F0502020204030204" pitchFamily="34" charset="0"/>
                <a:ea typeface="Calibri" panose="020F0502020204030204" pitchFamily="34" charset="0"/>
                <a:cs typeface="Calibri" panose="020F0502020204030204" pitchFamily="34" charset="0"/>
              </a:rPr>
              <a:t>são</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0" dirty="0">
                <a:solidFill>
                  <a:schemeClr val="tx1"/>
                </a:solidFill>
                <a:latin typeface="Calibri" panose="020F0502020204030204" pitchFamily="34" charset="0"/>
                <a:ea typeface="Calibri" panose="020F0502020204030204" pitchFamily="34" charset="0"/>
                <a:cs typeface="Calibri" panose="020F0502020204030204" pitchFamily="34" charset="0"/>
              </a:rPr>
              <a:t>como </a:t>
            </a:r>
            <a:r>
              <a:rPr lang="pt-BR" sz="2400" i="1" u="sng" spc="75"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fotografias</a:t>
            </a:r>
            <a:r>
              <a:rPr lang="pt-BR" sz="2400" i="1" u="sng" spc="-13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 </a:t>
            </a:r>
            <a:r>
              <a:rPr lang="pt-BR" sz="2400" i="1" u="sng" spc="335"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da</a:t>
            </a:r>
            <a:r>
              <a:rPr lang="pt-BR" sz="2400" i="1" u="sng" spc="-5"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 </a:t>
            </a:r>
            <a:r>
              <a:rPr lang="pt-BR" sz="2400" i="1" u="sng" spc="10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parte</a:t>
            </a:r>
            <a:r>
              <a:rPr lang="pt-BR" sz="2400" i="1" u="sng" spc="-1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 </a:t>
            </a:r>
            <a:r>
              <a:rPr lang="pt-BR" sz="2400" i="1" u="sng" spc="45"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interna</a:t>
            </a:r>
            <a:r>
              <a:rPr lang="pt-BR" sz="2400" i="1" u="sng" spc="-165"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 </a:t>
            </a:r>
            <a:r>
              <a:rPr lang="pt-BR" sz="2400" i="1" u="sng" spc="285"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do</a:t>
            </a:r>
            <a:r>
              <a:rPr lang="pt-BR" sz="2400" i="1" u="sng" spc="-10" dirty="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 </a:t>
            </a:r>
            <a:r>
              <a:rPr lang="pt-BR" sz="2400" spc="130" dirty="0" smtClean="0">
                <a:solidFill>
                  <a:schemeClr val="tx1"/>
                </a:solidFill>
                <a:highlight>
                  <a:srgbClr val="0000FF"/>
                </a:highlight>
                <a:latin typeface="Calibri" panose="020F0502020204030204" pitchFamily="34" charset="0"/>
                <a:ea typeface="Calibri" panose="020F0502020204030204" pitchFamily="34" charset="0"/>
                <a:cs typeface="Calibri" panose="020F0502020204030204" pitchFamily="34" charset="0"/>
              </a:rPr>
              <a:t>corpo.</a:t>
            </a:r>
          </a:p>
          <a:p>
            <a:pPr marL="12700" marR="5080" algn="just">
              <a:lnSpc>
                <a:spcPct val="100200"/>
              </a:lnSpc>
              <a:spcBef>
                <a:spcPts val="45"/>
              </a:spcBef>
            </a:pPr>
            <a:r>
              <a:rPr lang="pt-BR" sz="2400" spc="-85"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Por</a:t>
            </a:r>
            <a:r>
              <a:rPr lang="pt-BR" sz="2400" spc="-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50" dirty="0">
                <a:solidFill>
                  <a:schemeClr val="tx1"/>
                </a:solidFill>
                <a:latin typeface="Calibri" panose="020F0502020204030204" pitchFamily="34" charset="0"/>
                <a:ea typeface="Calibri" panose="020F0502020204030204" pitchFamily="34" charset="0"/>
                <a:cs typeface="Calibri" panose="020F0502020204030204" pitchFamily="34" charset="0"/>
              </a:rPr>
              <a:t>meio</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dessas</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imagens,</a:t>
            </a:r>
            <a:r>
              <a:rPr lang="pt-BR" sz="2400" spc="-1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5" dirty="0">
                <a:solidFill>
                  <a:schemeClr val="tx1"/>
                </a:solidFill>
                <a:latin typeface="Calibri" panose="020F0502020204030204" pitchFamily="34" charset="0"/>
                <a:ea typeface="Calibri" panose="020F0502020204030204" pitchFamily="34" charset="0"/>
                <a:cs typeface="Calibri" panose="020F0502020204030204" pitchFamily="34" charset="0"/>
              </a:rPr>
              <a:t>é </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possível</a:t>
            </a:r>
            <a:r>
              <a:rPr lang="pt-BR" sz="2400" spc="-7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14" dirty="0">
                <a:solidFill>
                  <a:schemeClr val="tx1"/>
                </a:solidFill>
                <a:latin typeface="Calibri" panose="020F0502020204030204" pitchFamily="34" charset="0"/>
                <a:ea typeface="Calibri" panose="020F0502020204030204" pitchFamily="34" charset="0"/>
                <a:cs typeface="Calibri" panose="020F0502020204030204" pitchFamily="34" charset="0"/>
              </a:rPr>
              <a:t>observar</a:t>
            </a:r>
            <a:r>
              <a:rPr lang="pt-BR" sz="2400" spc="-17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estruturas</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anatômicas,</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300" dirty="0">
                <a:solidFill>
                  <a:schemeClr val="tx1"/>
                </a:solidFill>
                <a:latin typeface="Calibri" panose="020F0502020204030204" pitchFamily="34" charset="0"/>
                <a:ea typeface="Calibri" panose="020F0502020204030204" pitchFamily="34" charset="0"/>
                <a:cs typeface="Calibri" panose="020F0502020204030204" pitchFamily="34" charset="0"/>
              </a:rPr>
              <a:t>como</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ossos,</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5" dirty="0">
                <a:solidFill>
                  <a:schemeClr val="tx1"/>
                </a:solidFill>
                <a:latin typeface="Calibri" panose="020F0502020204030204" pitchFamily="34" charset="0"/>
                <a:ea typeface="Calibri" panose="020F0502020204030204" pitchFamily="34" charset="0"/>
                <a:cs typeface="Calibri" panose="020F0502020204030204" pitchFamily="34" charset="0"/>
              </a:rPr>
              <a:t>órgãos</a:t>
            </a:r>
            <a:r>
              <a:rPr lang="pt-BR" sz="2400" spc="-1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45"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40" dirty="0">
                <a:solidFill>
                  <a:schemeClr val="tx1"/>
                </a:solidFill>
                <a:latin typeface="Calibri" panose="020F0502020204030204" pitchFamily="34" charset="0"/>
                <a:ea typeface="Calibri" panose="020F0502020204030204" pitchFamily="34" charset="0"/>
                <a:cs typeface="Calibri" panose="020F0502020204030204" pitchFamily="34" charset="0"/>
              </a:rPr>
              <a:t>vasos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sanguíneos,</a:t>
            </a:r>
            <a:r>
              <a:rPr lang="pt-BR" sz="2400" spc="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40" dirty="0">
                <a:solidFill>
                  <a:schemeClr val="tx1"/>
                </a:solidFill>
                <a:latin typeface="Calibri" panose="020F0502020204030204" pitchFamily="34" charset="0"/>
                <a:ea typeface="Calibri" panose="020F0502020204030204" pitchFamily="34" charset="0"/>
                <a:cs typeface="Calibri" panose="020F0502020204030204" pitchFamily="34" charset="0"/>
              </a:rPr>
              <a:t>sem</a:t>
            </a:r>
            <a:r>
              <a:rPr lang="pt-BR" sz="2400" spc="-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75" dirty="0">
                <a:solidFill>
                  <a:schemeClr val="tx1"/>
                </a:solidFill>
                <a:latin typeface="Calibri" panose="020F0502020204030204" pitchFamily="34" charset="0"/>
                <a:ea typeface="Calibri" panose="020F0502020204030204" pitchFamily="34" charset="0"/>
                <a:cs typeface="Calibri" panose="020F0502020204030204" pitchFamily="34" charset="0"/>
              </a:rPr>
              <a:t>precisar</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1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cirurgia.</a:t>
            </a:r>
            <a:r>
              <a:rPr lang="pt-BR" sz="2400" spc="-2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Por</a:t>
            </a:r>
            <a:r>
              <a:rPr lang="pt-BR" sz="2400" spc="-4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ser</a:t>
            </a:r>
            <a:r>
              <a:rPr lang="pt-BR" sz="2400" spc="2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50" dirty="0">
                <a:solidFill>
                  <a:schemeClr val="tx1"/>
                </a:solidFill>
                <a:latin typeface="Calibri" panose="020F0502020204030204" pitchFamily="34" charset="0"/>
                <a:ea typeface="Calibri" panose="020F0502020204030204" pitchFamily="34" charset="0"/>
                <a:cs typeface="Calibri" panose="020F0502020204030204" pitchFamily="34" charset="0"/>
              </a:rPr>
              <a:t>barato</a:t>
            </a:r>
            <a:r>
              <a:rPr lang="pt-BR" sz="2400" spc="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35" dirty="0">
                <a:solidFill>
                  <a:schemeClr val="tx1"/>
                </a:solidFill>
                <a:latin typeface="Calibri" panose="020F0502020204030204" pitchFamily="34" charset="0"/>
                <a:ea typeface="Calibri" panose="020F0502020204030204" pitchFamily="34" charset="0"/>
                <a:cs typeface="Calibri" panose="020F0502020204030204" pitchFamily="34" charset="0"/>
              </a:rPr>
              <a:t>e</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não</a:t>
            </a:r>
            <a:r>
              <a:rPr lang="pt-BR" sz="2400" spc="-7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invasivo, </a:t>
            </a:r>
            <a:r>
              <a:rPr lang="pt-BR" sz="2400" spc="225" dirty="0">
                <a:solidFill>
                  <a:schemeClr val="tx1"/>
                </a:solidFill>
                <a:latin typeface="Calibri" panose="020F0502020204030204" pitchFamily="34" charset="0"/>
                <a:ea typeface="Calibri" panose="020F0502020204030204" pitchFamily="34" charset="0"/>
                <a:cs typeface="Calibri" panose="020F0502020204030204" pitchFamily="34" charset="0"/>
              </a:rPr>
              <a:t>nem</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50" dirty="0">
                <a:solidFill>
                  <a:schemeClr val="tx1"/>
                </a:solidFill>
                <a:latin typeface="Calibri" panose="020F0502020204030204" pitchFamily="34" charset="0"/>
                <a:ea typeface="Calibri" panose="020F0502020204030204" pitchFamily="34" charset="0"/>
                <a:cs typeface="Calibri" panose="020F0502020204030204" pitchFamily="34" charset="0"/>
              </a:rPr>
              <a:t>causar</a:t>
            </a:r>
            <a:r>
              <a:rPr lang="pt-BR" sz="2400" spc="-1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dor,</a:t>
            </a:r>
            <a:r>
              <a:rPr lang="pt-BR" sz="2400" spc="-9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04" dirty="0">
                <a:solidFill>
                  <a:schemeClr val="tx1"/>
                </a:solidFill>
                <a:latin typeface="Calibri" panose="020F0502020204030204" pitchFamily="34" charset="0"/>
                <a:ea typeface="Calibri" panose="020F0502020204030204" pitchFamily="34" charset="0"/>
                <a:cs typeface="Calibri" panose="020F0502020204030204" pitchFamily="34" charset="0"/>
              </a:rPr>
              <a:t>exame</a:t>
            </a:r>
            <a:r>
              <a:rPr lang="pt-BR" sz="2400" spc="-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35" dirty="0">
                <a:solidFill>
                  <a:schemeClr val="tx1"/>
                </a:solidFill>
                <a:latin typeface="Calibri" panose="020F0502020204030204" pitchFamily="34" charset="0"/>
                <a:ea typeface="Calibri" panose="020F0502020204030204" pitchFamily="34" charset="0"/>
                <a:cs typeface="Calibri" panose="020F0502020204030204" pitchFamily="34" charset="0"/>
              </a:rPr>
              <a:t>é</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um</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75" dirty="0">
                <a:solidFill>
                  <a:schemeClr val="tx1"/>
                </a:solidFill>
                <a:latin typeface="Calibri" panose="020F0502020204030204" pitchFamily="34" charset="0"/>
                <a:ea typeface="Calibri" panose="020F0502020204030204" pitchFamily="34" charset="0"/>
                <a:cs typeface="Calibri" panose="020F0502020204030204" pitchFamily="34" charset="0"/>
              </a:rPr>
              <a:t>dos</a:t>
            </a:r>
            <a:r>
              <a:rPr lang="pt-BR" sz="2400" spc="-6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mais</a:t>
            </a:r>
            <a:r>
              <a:rPr lang="pt-BR" sz="2400" spc="-6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55" dirty="0">
                <a:solidFill>
                  <a:schemeClr val="tx1"/>
                </a:solidFill>
                <a:latin typeface="Calibri" panose="020F0502020204030204" pitchFamily="34" charset="0"/>
                <a:ea typeface="Calibri" panose="020F0502020204030204" pitchFamily="34" charset="0"/>
                <a:cs typeface="Calibri" panose="020F0502020204030204" pitchFamily="34" charset="0"/>
              </a:rPr>
              <a:t>solicitados</a:t>
            </a:r>
            <a:r>
              <a:rPr lang="pt-BR" sz="24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por</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75" dirty="0">
                <a:solidFill>
                  <a:schemeClr val="tx1"/>
                </a:solidFill>
                <a:latin typeface="Calibri" panose="020F0502020204030204" pitchFamily="34" charset="0"/>
                <a:ea typeface="Calibri" panose="020F0502020204030204" pitchFamily="34" charset="0"/>
                <a:cs typeface="Calibri" panose="020F0502020204030204" pitchFamily="34" charset="0"/>
              </a:rPr>
              <a:t>médicos</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25" dirty="0">
                <a:solidFill>
                  <a:schemeClr val="tx1"/>
                </a:solidFill>
                <a:latin typeface="Calibri" panose="020F0502020204030204" pitchFamily="34" charset="0"/>
                <a:ea typeface="Calibri" panose="020F0502020204030204" pitchFamily="34" charset="0"/>
                <a:cs typeface="Calibri" panose="020F0502020204030204" pitchFamily="34" charset="0"/>
              </a:rPr>
              <a:t>em </a:t>
            </a:r>
            <a:r>
              <a:rPr lang="pt-BR" sz="2400" spc="160" dirty="0">
                <a:solidFill>
                  <a:schemeClr val="tx1"/>
                </a:solidFill>
                <a:latin typeface="Calibri" panose="020F0502020204030204" pitchFamily="34" charset="0"/>
                <a:ea typeface="Calibri" panose="020F0502020204030204" pitchFamily="34" charset="0"/>
                <a:cs typeface="Calibri" panose="020F0502020204030204" pitchFamily="34" charset="0"/>
              </a:rPr>
              <a:t>todo</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45" dirty="0">
                <a:solidFill>
                  <a:schemeClr val="tx1"/>
                </a:solidFill>
                <a:latin typeface="Calibri" panose="020F0502020204030204" pitchFamily="34" charset="0"/>
                <a:ea typeface="Calibri" panose="020F0502020204030204" pitchFamily="34" charset="0"/>
                <a:cs typeface="Calibri" panose="020F0502020204030204" pitchFamily="34" charset="0"/>
              </a:rPr>
              <a:t>mundo.</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Assim,</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0" dirty="0">
                <a:solidFill>
                  <a:schemeClr val="tx1"/>
                </a:solidFill>
                <a:latin typeface="Calibri" panose="020F0502020204030204" pitchFamily="34" charset="0"/>
                <a:ea typeface="Calibri" panose="020F0502020204030204" pitchFamily="34" charset="0"/>
                <a:cs typeface="Calibri" panose="020F0502020204030204" pitchFamily="34" charset="0"/>
              </a:rPr>
              <a:t>o</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60" dirty="0">
                <a:solidFill>
                  <a:schemeClr val="tx1"/>
                </a:solidFill>
                <a:latin typeface="Calibri" panose="020F0502020204030204" pitchFamily="34" charset="0"/>
                <a:ea typeface="Calibri" panose="020F0502020204030204" pitchFamily="34" charset="0"/>
                <a:cs typeface="Calibri" panose="020F0502020204030204" pitchFamily="34" charset="0"/>
              </a:rPr>
              <a:t>aparelho</a:t>
            </a:r>
            <a:r>
              <a:rPr lang="pt-BR" sz="2400" spc="-1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60" dirty="0">
                <a:solidFill>
                  <a:schemeClr val="tx1"/>
                </a:solidFill>
                <a:latin typeface="Calibri" panose="020F0502020204030204" pitchFamily="34" charset="0"/>
                <a:ea typeface="Calibri" panose="020F0502020204030204" pitchFamily="34" charset="0"/>
                <a:cs typeface="Calibri" panose="020F0502020204030204" pitchFamily="34" charset="0"/>
              </a:rPr>
              <a:t>raio-</a:t>
            </a:r>
            <a:r>
              <a:rPr lang="pt-BR" sz="2400" spc="120" dirty="0">
                <a:solidFill>
                  <a:schemeClr val="tx1"/>
                </a:solidFill>
                <a:latin typeface="Calibri" panose="020F0502020204030204" pitchFamily="34" charset="0"/>
                <a:ea typeface="Calibri" panose="020F0502020204030204" pitchFamily="34" charset="0"/>
                <a:cs typeface="Calibri" panose="020F0502020204030204" pitchFamily="34" charset="0"/>
              </a:rPr>
              <a:t>X</a:t>
            </a:r>
            <a:r>
              <a:rPr lang="pt-BR" sz="2400" spc="-1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0" dirty="0">
                <a:solidFill>
                  <a:schemeClr val="tx1"/>
                </a:solidFill>
                <a:latin typeface="Calibri" panose="020F0502020204030204" pitchFamily="34" charset="0"/>
                <a:ea typeface="Calibri" panose="020F0502020204030204" pitchFamily="34" charset="0"/>
                <a:cs typeface="Calibri" panose="020F0502020204030204" pitchFamily="34" charset="0"/>
              </a:rPr>
              <a:t>tem</a:t>
            </a:r>
            <a:r>
              <a:rPr lang="pt-BR" sz="24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95" dirty="0">
                <a:solidFill>
                  <a:schemeClr val="tx1"/>
                </a:solidFill>
                <a:latin typeface="Calibri" panose="020F0502020204030204" pitchFamily="34" charset="0"/>
                <a:ea typeface="Calibri" panose="020F0502020204030204" pitchFamily="34" charset="0"/>
                <a:cs typeface="Calibri" panose="020F0502020204030204" pitchFamily="34" charset="0"/>
              </a:rPr>
              <a:t>ajudado</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os </a:t>
            </a:r>
            <a:r>
              <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rPr>
              <a:t>profissionais</a:t>
            </a:r>
            <a:r>
              <a:rPr lang="pt-BR" sz="2400" spc="-1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5" dirty="0">
                <a:solidFill>
                  <a:schemeClr val="tx1"/>
                </a:solidFill>
                <a:latin typeface="Calibri" panose="020F0502020204030204" pitchFamily="34" charset="0"/>
                <a:ea typeface="Calibri" panose="020F0502020204030204" pitchFamily="34" charset="0"/>
                <a:cs typeface="Calibri" panose="020F0502020204030204" pitchFamily="34" charset="0"/>
              </a:rPr>
              <a:t>de</a:t>
            </a:r>
            <a:r>
              <a:rPr lang="pt-BR" sz="2400" spc="3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85" dirty="0">
                <a:solidFill>
                  <a:schemeClr val="tx1"/>
                </a:solidFill>
                <a:latin typeface="Calibri" panose="020F0502020204030204" pitchFamily="34" charset="0"/>
                <a:ea typeface="Calibri" panose="020F0502020204030204" pitchFamily="34" charset="0"/>
                <a:cs typeface="Calibri" panose="020F0502020204030204" pitchFamily="34" charset="0"/>
              </a:rPr>
              <a:t>saúde</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70" dirty="0">
                <a:solidFill>
                  <a:schemeClr val="tx1"/>
                </a:solidFill>
                <a:latin typeface="Calibri" panose="020F0502020204030204" pitchFamily="34" charset="0"/>
                <a:ea typeface="Calibri" panose="020F0502020204030204" pitchFamily="34" charset="0"/>
                <a:cs typeface="Calibri" panose="020F0502020204030204" pitchFamily="34" charset="0"/>
              </a:rPr>
              <a:t>há</a:t>
            </a:r>
            <a:r>
              <a:rPr lang="pt-BR" sz="2400" spc="-5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04" dirty="0">
                <a:solidFill>
                  <a:schemeClr val="tx1"/>
                </a:solidFill>
                <a:latin typeface="Calibri" panose="020F0502020204030204" pitchFamily="34" charset="0"/>
                <a:ea typeface="Calibri" panose="020F0502020204030204" pitchFamily="34" charset="0"/>
                <a:cs typeface="Calibri" panose="020F0502020204030204" pitchFamily="34" charset="0"/>
              </a:rPr>
              <a:t>décadas,</a:t>
            </a:r>
            <a:r>
              <a:rPr lang="pt-BR" sz="2400" spc="3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facilitando</a:t>
            </a:r>
            <a:r>
              <a:rPr lang="pt-BR" sz="2400" spc="-1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25" dirty="0">
                <a:solidFill>
                  <a:schemeClr val="tx1"/>
                </a:solidFill>
                <a:latin typeface="Calibri" panose="020F0502020204030204" pitchFamily="34" charset="0"/>
                <a:ea typeface="Calibri" panose="020F0502020204030204" pitchFamily="34" charset="0"/>
                <a:cs typeface="Calibri" panose="020F0502020204030204" pitchFamily="34" charset="0"/>
              </a:rPr>
              <a:t>diagnósticos</a:t>
            </a:r>
            <a:r>
              <a:rPr lang="pt-BR" sz="2400" spc="-9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50" dirty="0">
                <a:solidFill>
                  <a:schemeClr val="tx1"/>
                </a:solidFill>
                <a:latin typeface="Calibri" panose="020F0502020204030204" pitchFamily="34" charset="0"/>
                <a:ea typeface="Calibri" panose="020F0502020204030204" pitchFamily="34" charset="0"/>
                <a:cs typeface="Calibri" panose="020F0502020204030204" pitchFamily="34" charset="0"/>
              </a:rPr>
              <a:t>de </a:t>
            </a:r>
            <a:r>
              <a:rPr lang="pt-BR" sz="2400" spc="135" dirty="0">
                <a:solidFill>
                  <a:schemeClr val="tx1"/>
                </a:solidFill>
                <a:latin typeface="Calibri" panose="020F0502020204030204" pitchFamily="34" charset="0"/>
                <a:ea typeface="Calibri" panose="020F0502020204030204" pitchFamily="34" charset="0"/>
                <a:cs typeface="Calibri" panose="020F0502020204030204" pitchFamily="34" charset="0"/>
              </a:rPr>
              <a:t>patologias</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10" dirty="0">
                <a:solidFill>
                  <a:schemeClr val="tx1"/>
                </a:solidFill>
                <a:latin typeface="Calibri" panose="020F0502020204030204" pitchFamily="34" charset="0"/>
                <a:ea typeface="Calibri" panose="020F0502020204030204" pitchFamily="34" charset="0"/>
                <a:cs typeface="Calibri" panose="020F0502020204030204" pitchFamily="34" charset="0"/>
              </a:rPr>
              <a:t>localizadas</a:t>
            </a:r>
            <a:r>
              <a:rPr lang="pt-BR" sz="2400" spc="-1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54" dirty="0">
                <a:solidFill>
                  <a:schemeClr val="tx1"/>
                </a:solidFill>
                <a:latin typeface="Calibri" panose="020F0502020204030204" pitchFamily="34" charset="0"/>
                <a:ea typeface="Calibri" panose="020F0502020204030204" pitchFamily="34" charset="0"/>
                <a:cs typeface="Calibri" panose="020F0502020204030204" pitchFamily="34" charset="0"/>
              </a:rPr>
              <a:t>em</a:t>
            </a:r>
            <a:r>
              <a:rPr lang="pt-BR" sz="2400" spc="-5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85" dirty="0">
                <a:solidFill>
                  <a:schemeClr val="tx1"/>
                </a:solidFill>
                <a:latin typeface="Calibri" panose="020F0502020204030204" pitchFamily="34" charset="0"/>
                <a:ea typeface="Calibri" panose="020F0502020204030204" pitchFamily="34" charset="0"/>
                <a:cs typeface="Calibri" panose="020F0502020204030204" pitchFamily="34" charset="0"/>
              </a:rPr>
              <a:t>diversas</a:t>
            </a:r>
            <a:r>
              <a:rPr lang="pt-BR" sz="2400" spc="-229"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80" dirty="0">
                <a:solidFill>
                  <a:schemeClr val="tx1"/>
                </a:solidFill>
                <a:latin typeface="Calibri" panose="020F0502020204030204" pitchFamily="34" charset="0"/>
                <a:ea typeface="Calibri" panose="020F0502020204030204" pitchFamily="34" charset="0"/>
                <a:cs typeface="Calibri" panose="020F0502020204030204" pitchFamily="34" charset="0"/>
              </a:rPr>
              <a:t>partes</a:t>
            </a:r>
            <a:r>
              <a:rPr lang="pt-BR" sz="2400" spc="-75"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285" dirty="0">
                <a:solidFill>
                  <a:schemeClr val="tx1"/>
                </a:solidFill>
                <a:latin typeface="Calibri" panose="020F0502020204030204" pitchFamily="34" charset="0"/>
                <a:ea typeface="Calibri" panose="020F0502020204030204" pitchFamily="34" charset="0"/>
                <a:cs typeface="Calibri" panose="020F0502020204030204" pitchFamily="34" charset="0"/>
              </a:rPr>
              <a:t>do</a:t>
            </a:r>
            <a:r>
              <a:rPr lang="pt-BR" sz="2400" spc="-4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pt-BR" sz="2400" spc="105" dirty="0">
                <a:solidFill>
                  <a:schemeClr val="tx1"/>
                </a:solidFill>
                <a:latin typeface="Calibri" panose="020F0502020204030204" pitchFamily="34" charset="0"/>
                <a:ea typeface="Calibri" panose="020F0502020204030204" pitchFamily="34" charset="0"/>
                <a:cs typeface="Calibri" panose="020F0502020204030204" pitchFamily="34" charset="0"/>
              </a:rPr>
              <a:t>organismo.</a:t>
            </a:r>
            <a:endParaRPr lang="pt-BR"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1000"/>
              </a:spcBef>
              <a:spcAft>
                <a:spcPts val="0"/>
              </a:spcAft>
              <a:buNone/>
            </a:pPr>
            <a:endParaRPr lang="pt-BR" dirty="0"/>
          </a:p>
        </p:txBody>
      </p:sp>
    </p:spTree>
    <p:extLst>
      <p:ext uri="{BB962C8B-B14F-4D97-AF65-F5344CB8AC3E}">
        <p14:creationId xmlns:p14="http://schemas.microsoft.com/office/powerpoint/2010/main" val="86137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0c58ba10d4_0_4"/>
          <p:cNvPicPr preferRelativeResize="0"/>
          <p:nvPr/>
        </p:nvPicPr>
        <p:blipFill>
          <a:blip r:embed="rId3">
            <a:alphaModFix/>
          </a:blip>
          <a:stretch>
            <a:fillRect/>
          </a:stretch>
        </p:blipFill>
        <p:spPr>
          <a:xfrm>
            <a:off x="0" y="0"/>
            <a:ext cx="12191999" cy="914400"/>
          </a:xfrm>
          <a:prstGeom prst="rect">
            <a:avLst/>
          </a:prstGeom>
          <a:noFill/>
          <a:ln>
            <a:noFill/>
          </a:ln>
        </p:spPr>
      </p:pic>
      <p:sp>
        <p:nvSpPr>
          <p:cNvPr id="93" name="Google Shape;93;g10c58ba10d4_0_4"/>
          <p:cNvSpPr txBox="1">
            <a:spLocks noGrp="1"/>
          </p:cNvSpPr>
          <p:nvPr>
            <p:ph type="ctrTitle"/>
          </p:nvPr>
        </p:nvSpPr>
        <p:spPr>
          <a:xfrm>
            <a:off x="4800375" y="0"/>
            <a:ext cx="4754725" cy="9144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pt-BR" sz="2600" dirty="0"/>
              <a:t>Componentes</a:t>
            </a:r>
            <a:endParaRPr sz="2600" dirty="0"/>
          </a:p>
        </p:txBody>
      </p:sp>
      <p:sp>
        <p:nvSpPr>
          <p:cNvPr id="94" name="Google Shape;94;g10c58ba10d4_0_4"/>
          <p:cNvSpPr txBox="1">
            <a:spLocks noGrp="1"/>
          </p:cNvSpPr>
          <p:nvPr>
            <p:ph type="subTitle" idx="1"/>
          </p:nvPr>
        </p:nvSpPr>
        <p:spPr>
          <a:xfrm>
            <a:off x="-1" y="748146"/>
            <a:ext cx="12192000" cy="6109854"/>
          </a:xfrm>
          <a:prstGeom prst="rect">
            <a:avLst/>
          </a:prstGeom>
        </p:spPr>
        <p:txBody>
          <a:bodyPr spcFirstLastPara="1" wrap="square" lIns="91425" tIns="45700" rIns="91425" bIns="45700" anchor="t" anchorCtr="0">
            <a:normAutofit fontScale="25000" lnSpcReduction="20000"/>
          </a:bodyPr>
          <a:lstStyle/>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Tubo de raios X (gerador de raios X):</a:t>
            </a:r>
            <a:r>
              <a:rPr lang="pt-BR" sz="7200" b="0" i="0" dirty="0">
                <a:effectLst/>
                <a:latin typeface="Calibri" panose="020F0502020204030204" pitchFamily="34" charset="0"/>
                <a:ea typeface="Calibri" panose="020F0502020204030204" pitchFamily="34" charset="0"/>
                <a:cs typeface="Calibri" panose="020F0502020204030204" pitchFamily="34" charset="0"/>
              </a:rPr>
              <a:t> É a parte do sistema que produz os raios X. Consiste em um ânodo e um cátodo, onde elétrons são acelerados e colidem com o ânodo, gerando radiação X.</a:t>
            </a: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Gerador de alta voltagem:</a:t>
            </a:r>
            <a:r>
              <a:rPr lang="pt-BR" sz="7200" b="0" i="0" dirty="0">
                <a:effectLst/>
                <a:latin typeface="Calibri" panose="020F0502020204030204" pitchFamily="34" charset="0"/>
                <a:ea typeface="Calibri" panose="020F0502020204030204" pitchFamily="34" charset="0"/>
                <a:cs typeface="Calibri" panose="020F0502020204030204" pitchFamily="34" charset="0"/>
              </a:rPr>
              <a:t> Fornecer a energia elétrica necessária para alimentar o tubo de raios X. Geralmente, opera em altas voltagens para produzir raios X de alta energia.</a:t>
            </a: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Colimador:</a:t>
            </a:r>
            <a:r>
              <a:rPr lang="pt-BR" sz="7200" b="0" i="0" dirty="0">
                <a:effectLst/>
                <a:latin typeface="Calibri" panose="020F0502020204030204" pitchFamily="34" charset="0"/>
                <a:ea typeface="Calibri" panose="020F0502020204030204" pitchFamily="34" charset="0"/>
                <a:cs typeface="Calibri" panose="020F0502020204030204" pitchFamily="34" charset="0"/>
              </a:rPr>
              <a:t> É um dispositivo que limita o feixe de radiação X para a área de interesse, reduzindo a exposição desnecessária a outras partes do corpo.</a:t>
            </a: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Filtro de raios X:</a:t>
            </a:r>
            <a:r>
              <a:rPr lang="pt-BR" sz="7200" b="0" i="0" dirty="0">
                <a:effectLst/>
                <a:latin typeface="Calibri" panose="020F0502020204030204" pitchFamily="34" charset="0"/>
                <a:ea typeface="Calibri" panose="020F0502020204030204" pitchFamily="34" charset="0"/>
                <a:cs typeface="Calibri" panose="020F0502020204030204" pitchFamily="34" charset="0"/>
              </a:rPr>
              <a:t> Usado para filtrar diferentes energias de raios X, removendo radiação desnecessária e otimizando a qualidade da imagem</a:t>
            </a:r>
            <a:r>
              <a:rPr lang="pt-BR" sz="6400" b="0" i="0" dirty="0">
                <a:effectLst/>
                <a:latin typeface="Calibri" panose="020F0502020204030204" pitchFamily="34" charset="0"/>
                <a:ea typeface="Calibri" panose="020F0502020204030204" pitchFamily="34" charset="0"/>
                <a:cs typeface="Calibri" panose="020F0502020204030204" pitchFamily="34" charset="0"/>
              </a:rPr>
              <a:t>. (</a:t>
            </a:r>
            <a:r>
              <a:rPr lang="pt-BR" sz="6400" b="1" i="0" dirty="0">
                <a:effectLst/>
                <a:latin typeface="Calibri" panose="020F0502020204030204" pitchFamily="34" charset="0"/>
                <a:ea typeface="Calibri" panose="020F0502020204030204" pitchFamily="34" charset="0"/>
                <a:cs typeface="Calibri" panose="020F0502020204030204" pitchFamily="34" charset="0"/>
              </a:rPr>
              <a:t>CAMADA SEMIREDUTORA</a:t>
            </a:r>
            <a:r>
              <a:rPr lang="pt-BR" sz="6400" b="0" i="0" dirty="0">
                <a:effectLst/>
                <a:latin typeface="Calibri" panose="020F0502020204030204" pitchFamily="34" charset="0"/>
                <a:ea typeface="Calibri" panose="020F0502020204030204" pitchFamily="34" charset="0"/>
                <a:cs typeface="Calibri" panose="020F0502020204030204" pitchFamily="34" charset="0"/>
              </a:rPr>
              <a:t>)</a:t>
            </a: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Bucky (dispositivo de grade):</a:t>
            </a:r>
            <a:r>
              <a:rPr lang="pt-BR" sz="7200" b="0" i="0" dirty="0">
                <a:effectLst/>
                <a:latin typeface="Calibri" panose="020F0502020204030204" pitchFamily="34" charset="0"/>
                <a:ea typeface="Calibri" panose="020F0502020204030204" pitchFamily="34" charset="0"/>
                <a:cs typeface="Calibri" panose="020F0502020204030204" pitchFamily="34" charset="0"/>
              </a:rPr>
              <a:t> Utilizado para melhorar a qualidade da imagem, reduzindo o espalhamento de radiação que atinge o detector.</a:t>
            </a: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Detector de raios X: </a:t>
            </a:r>
            <a:r>
              <a:rPr lang="pt-BR" sz="7200" i="0" dirty="0">
                <a:effectLst/>
                <a:latin typeface="Calibri" panose="020F0502020204030204" pitchFamily="34" charset="0"/>
                <a:ea typeface="Calibri" panose="020F0502020204030204" pitchFamily="34" charset="0"/>
                <a:cs typeface="Calibri" panose="020F0502020204030204" pitchFamily="34" charset="0"/>
              </a:rPr>
              <a:t>Chassi ou placa r</a:t>
            </a:r>
            <a:r>
              <a:rPr lang="pt-BR" sz="7200" b="0" i="0" dirty="0">
                <a:effectLst/>
                <a:latin typeface="Calibri" panose="020F0502020204030204" pitchFamily="34" charset="0"/>
                <a:ea typeface="Calibri" panose="020F0502020204030204" pitchFamily="34" charset="0"/>
                <a:cs typeface="Calibri" panose="020F0502020204030204" pitchFamily="34" charset="0"/>
              </a:rPr>
              <a:t>egistra a radiação que atravessa o paciente e converte-a em um sinal elétrico. </a:t>
            </a: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Mesa e suporte:</a:t>
            </a:r>
            <a:r>
              <a:rPr lang="pt-BR" sz="7200" b="0" i="0" dirty="0">
                <a:effectLst/>
                <a:latin typeface="Calibri" panose="020F0502020204030204" pitchFamily="34" charset="0"/>
                <a:ea typeface="Calibri" panose="020F0502020204030204" pitchFamily="34" charset="0"/>
                <a:cs typeface="Calibri" panose="020F0502020204030204" pitchFamily="34" charset="0"/>
              </a:rPr>
              <a:t> Onde o paciente é posicionado para realizar exames em diferentes partes do corpo.</a:t>
            </a:r>
          </a:p>
          <a:p>
            <a:pPr marL="50800" indent="0" algn="l"/>
            <a:r>
              <a:rPr lang="pt-BR" sz="7200" b="1" dirty="0">
                <a:latin typeface="Calibri" panose="020F0502020204030204" pitchFamily="34" charset="0"/>
                <a:ea typeface="Calibri" panose="020F0502020204030204" pitchFamily="34" charset="0"/>
                <a:cs typeface="Calibri" panose="020F0502020204030204" pitchFamily="34" charset="0"/>
              </a:rPr>
              <a:t>Estativa: </a:t>
            </a:r>
            <a:r>
              <a:rPr lang="pt-BR" sz="7200" dirty="0">
                <a:latin typeface="Calibri" panose="020F0502020204030204" pitchFamily="34" charset="0"/>
                <a:ea typeface="Calibri" panose="020F0502020204030204" pitchFamily="34" charset="0"/>
                <a:cs typeface="Calibri" panose="020F0502020204030204" pitchFamily="34" charset="0"/>
              </a:rPr>
              <a:t>Local onde se faz um tipo de suporte com utilização de um Bucky utilizado em imagens onde o paciente fique ortostático.</a:t>
            </a:r>
            <a:endParaRPr lang="pt-BR" sz="7200" b="1" i="0" dirty="0">
              <a:effectLst/>
              <a:latin typeface="Calibri" panose="020F0502020204030204" pitchFamily="34" charset="0"/>
              <a:ea typeface="Calibri" panose="020F0502020204030204" pitchFamily="34" charset="0"/>
              <a:cs typeface="Calibri" panose="020F0502020204030204" pitchFamily="34" charset="0"/>
            </a:endParaRP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Console de controle:</a:t>
            </a:r>
            <a:r>
              <a:rPr lang="pt-BR" sz="7200" b="0" i="0" dirty="0">
                <a:effectLst/>
                <a:latin typeface="Calibri" panose="020F0502020204030204" pitchFamily="34" charset="0"/>
                <a:ea typeface="Calibri" panose="020F0502020204030204" pitchFamily="34" charset="0"/>
                <a:cs typeface="Calibri" panose="020F0502020204030204" pitchFamily="34" charset="0"/>
              </a:rPr>
              <a:t> Painel de controle onde o técnico manipula as configurações do aparelho, como tempo de exposição, intensidade do feixe, etc.</a:t>
            </a: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Sistema de processamento de imagem:</a:t>
            </a:r>
            <a:r>
              <a:rPr lang="pt-BR" sz="7200" b="0" i="0" dirty="0">
                <a:effectLst/>
                <a:latin typeface="Calibri" panose="020F0502020204030204" pitchFamily="34" charset="0"/>
                <a:ea typeface="Calibri" panose="020F0502020204030204" pitchFamily="34" charset="0"/>
                <a:cs typeface="Calibri" panose="020F0502020204030204" pitchFamily="34" charset="0"/>
              </a:rPr>
              <a:t> Inclui computadores e software dedicados para processar e exibir as imagens capturadas pelos detectores de raios X.</a:t>
            </a: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Fonte de alimentação:</a:t>
            </a:r>
            <a:r>
              <a:rPr lang="pt-BR" sz="7200" b="0" i="0" dirty="0">
                <a:effectLst/>
                <a:latin typeface="Calibri" panose="020F0502020204030204" pitchFamily="34" charset="0"/>
                <a:ea typeface="Calibri" panose="020F0502020204030204" pitchFamily="34" charset="0"/>
                <a:cs typeface="Calibri" panose="020F0502020204030204" pitchFamily="34" charset="0"/>
              </a:rPr>
              <a:t> Fornece energia elétrica para todos os componentes do sistema.</a:t>
            </a: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Equipamento de proteção radiológica:</a:t>
            </a:r>
            <a:r>
              <a:rPr lang="pt-BR" sz="7200" b="0" i="0" dirty="0">
                <a:effectLst/>
                <a:latin typeface="Calibri" panose="020F0502020204030204" pitchFamily="34" charset="0"/>
                <a:ea typeface="Calibri" panose="020F0502020204030204" pitchFamily="34" charset="0"/>
                <a:cs typeface="Calibri" panose="020F0502020204030204" pitchFamily="34" charset="0"/>
              </a:rPr>
              <a:t> Inclui aventais de chumbo, óculos de proteção, e outros dispositivos que protegem os profissionais de saúde e pacientes da exposição excessiva à radiação.</a:t>
            </a:r>
          </a:p>
          <a:p>
            <a:pPr marL="50800" indent="0" algn="l"/>
            <a:r>
              <a:rPr lang="pt-BR" sz="7200" b="1" i="0" dirty="0">
                <a:effectLst/>
                <a:latin typeface="Calibri" panose="020F0502020204030204" pitchFamily="34" charset="0"/>
                <a:ea typeface="Calibri" panose="020F0502020204030204" pitchFamily="34" charset="0"/>
                <a:cs typeface="Calibri" panose="020F0502020204030204" pitchFamily="34" charset="0"/>
              </a:rPr>
              <a:t>Ar condicionado: </a:t>
            </a:r>
            <a:r>
              <a:rPr lang="pt-BR" sz="7200" i="0" dirty="0">
                <a:effectLst/>
                <a:latin typeface="Calibri" panose="020F0502020204030204" pitchFamily="34" charset="0"/>
                <a:ea typeface="Calibri" panose="020F0502020204030204" pitchFamily="34" charset="0"/>
                <a:cs typeface="Calibri" panose="020F0502020204030204" pitchFamily="34" charset="0"/>
              </a:rPr>
              <a:t>Item com alto desempenho por manter a sala resfriada em conforto e controle da temperatura do </a:t>
            </a:r>
            <a:r>
              <a:rPr lang="pt-BR" sz="7200" i="0" dirty="0" smtClean="0">
                <a:effectLst/>
                <a:latin typeface="Calibri" panose="020F0502020204030204" pitchFamily="34" charset="0"/>
                <a:ea typeface="Calibri" panose="020F0502020204030204" pitchFamily="34" charset="0"/>
                <a:cs typeface="Calibri" panose="020F0502020204030204" pitchFamily="34" charset="0"/>
              </a:rPr>
              <a:t>equipamento</a:t>
            </a:r>
            <a:r>
              <a:rPr lang="pt-BR" sz="7200" i="0" dirty="0">
                <a:effectLst/>
                <a:latin typeface="Calibri" panose="020F0502020204030204" pitchFamily="34" charset="0"/>
                <a:ea typeface="Calibri" panose="020F0502020204030204" pitchFamily="34" charset="0"/>
                <a:cs typeface="Calibri" panose="020F0502020204030204" pitchFamily="34" charset="0"/>
              </a:rPr>
              <a:t>.</a:t>
            </a:r>
            <a:endParaRPr lang="pt-BR" sz="7200" b="1" i="0" dirty="0">
              <a:effectLst/>
              <a:latin typeface="Calibri" panose="020F0502020204030204" pitchFamily="34" charset="0"/>
              <a:ea typeface="Calibri" panose="020F0502020204030204" pitchFamily="34" charset="0"/>
              <a:cs typeface="Calibri" panose="020F0502020204030204" pitchFamily="34" charset="0"/>
            </a:endParaRPr>
          </a:p>
          <a:p>
            <a:pPr marL="0" lvl="0" indent="0" algn="ctr" rtl="0">
              <a:spcBef>
                <a:spcPts val="1000"/>
              </a:spcBef>
              <a:spcAft>
                <a:spcPts val="0"/>
              </a:spcAft>
              <a:buNone/>
            </a:pPr>
            <a:endParaRPr lang="pt-BR" dirty="0"/>
          </a:p>
        </p:txBody>
      </p:sp>
    </p:spTree>
    <p:extLst>
      <p:ext uri="{BB962C8B-B14F-4D97-AF65-F5344CB8AC3E}">
        <p14:creationId xmlns:p14="http://schemas.microsoft.com/office/powerpoint/2010/main" val="2313050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0"/>
            <a:ext cx="12193057" cy="914479"/>
          </a:xfrm>
          <a:prstGeom prst="rect">
            <a:avLst/>
          </a:prstGeom>
        </p:spPr>
      </p:pic>
      <p:sp>
        <p:nvSpPr>
          <p:cNvPr id="3" name="Retângulo 2"/>
          <p:cNvSpPr/>
          <p:nvPr/>
        </p:nvSpPr>
        <p:spPr>
          <a:xfrm>
            <a:off x="528" y="1038623"/>
            <a:ext cx="12191472" cy="3539430"/>
          </a:xfrm>
          <a:prstGeom prst="rect">
            <a:avLst/>
          </a:prstGeom>
        </p:spPr>
        <p:txBody>
          <a:bodyPr wrap="square">
            <a:spAutoFit/>
          </a:bodyPr>
          <a:lstStyle/>
          <a:p>
            <a:r>
              <a:rPr lang="pt-BR" sz="2800" b="1" dirty="0"/>
              <a:t>Aplicações:</a:t>
            </a:r>
          </a:p>
          <a:p>
            <a:r>
              <a:rPr lang="pt-BR" sz="2800" dirty="0"/>
              <a:t>Os raios X são amplamente utilizados em diversas áreas, como:</a:t>
            </a:r>
          </a:p>
          <a:p>
            <a:r>
              <a:rPr lang="pt-BR" sz="2800" dirty="0"/>
              <a:t>Medicina: Para diagnóstico de fraturas, doenças ósseas e outros problemas internos. </a:t>
            </a:r>
          </a:p>
          <a:p>
            <a:r>
              <a:rPr lang="pt-BR" sz="2800" dirty="0"/>
              <a:t>Segurança: Para inspeção de bagagens e objetos em aeroportos e outros locais. </a:t>
            </a:r>
          </a:p>
          <a:p>
            <a:r>
              <a:rPr lang="pt-BR" sz="2800" dirty="0"/>
              <a:t>Indústria: Para controle de qualidade de materiais e equipamentos. </a:t>
            </a:r>
          </a:p>
          <a:p>
            <a:r>
              <a:rPr lang="pt-BR" sz="2800" dirty="0"/>
              <a:t>Investigação científica: Para estudo de estruturas atômicas e moleculares. </a:t>
            </a:r>
          </a:p>
        </p:txBody>
      </p:sp>
    </p:spTree>
    <p:extLst>
      <p:ext uri="{BB962C8B-B14F-4D97-AF65-F5344CB8AC3E}">
        <p14:creationId xmlns:p14="http://schemas.microsoft.com/office/powerpoint/2010/main" val="1186366925"/>
      </p:ext>
    </p:extLst>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1235</Words>
  <Application>Microsoft Office PowerPoint</Application>
  <PresentationFormat>Widescreen</PresentationFormat>
  <Paragraphs>103</Paragraphs>
  <Slides>23</Slides>
  <Notes>12</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23</vt:i4>
      </vt:variant>
    </vt:vector>
  </HeadingPairs>
  <TitlesOfParts>
    <vt:vector size="27" baseType="lpstr">
      <vt:lpstr>Arial</vt:lpstr>
      <vt:lpstr>Calibri</vt:lpstr>
      <vt:lpstr>Trebuchet MS</vt:lpstr>
      <vt:lpstr>Tema do Office</vt:lpstr>
      <vt:lpstr>Processamento de Imagens</vt:lpstr>
      <vt:lpstr>FORMAÇÃO DA IMAGEM</vt:lpstr>
      <vt:lpstr>Apresentação do PowerPoint</vt:lpstr>
      <vt:lpstr>Apresentação do PowerPoint</vt:lpstr>
      <vt:lpstr>Apresentação do PowerPoint</vt:lpstr>
      <vt:lpstr>Apresentação do PowerPoint</vt:lpstr>
      <vt:lpstr>Apresentação do PowerPoint</vt:lpstr>
      <vt:lpstr>Componentes</vt:lpstr>
      <vt:lpstr>Apresentação do PowerPoint</vt:lpstr>
      <vt:lpstr>Apresentação do PowerPoint</vt:lpstr>
      <vt:lpstr>Gerador</vt:lpstr>
      <vt:lpstr>Apresentação do PowerPoint</vt:lpstr>
      <vt:lpstr>E a formação dos Raios-X</vt:lpstr>
      <vt:lpstr>Parâmetros técnicos</vt:lpstr>
      <vt:lpstr>Apresentação do PowerPoint</vt:lpstr>
      <vt:lpstr>Apresentação do PowerPoint</vt:lpstr>
      <vt:lpstr>Apresentação do PowerPoint</vt:lpstr>
      <vt:lpstr>DFF</vt:lpstr>
      <vt:lpstr>Apresentação do PowerPoint</vt:lpstr>
      <vt:lpstr>Apresentação do PowerPoint</vt:lpstr>
      <vt:lpstr>Apresentação do PowerPoint</vt:lpstr>
      <vt:lpstr>Apresentação do PowerPoint</vt:lpstr>
      <vt:lpstr>E a definição da técnica?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guimartinslimaoliveira@gmail.com</dc:creator>
  <cp:lastModifiedBy>Conta da Microsoft</cp:lastModifiedBy>
  <cp:revision>24</cp:revision>
  <dcterms:created xsi:type="dcterms:W3CDTF">2021-06-21T08:30:49Z</dcterms:created>
  <dcterms:modified xsi:type="dcterms:W3CDTF">2025-08-19T00:18:36Z</dcterms:modified>
</cp:coreProperties>
</file>